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1"/>
  </p:notesMasterIdLst>
  <p:sldIdLst>
    <p:sldId id="256" r:id="rId2"/>
    <p:sldId id="257" r:id="rId3"/>
    <p:sldId id="258" r:id="rId4"/>
    <p:sldId id="259" r:id="rId5"/>
    <p:sldId id="292" r:id="rId6"/>
    <p:sldId id="262" r:id="rId7"/>
    <p:sldId id="263" r:id="rId8"/>
    <p:sldId id="264" r:id="rId9"/>
    <p:sldId id="265" r:id="rId10"/>
    <p:sldId id="269" r:id="rId11"/>
    <p:sldId id="293" r:id="rId12"/>
    <p:sldId id="281" r:id="rId13"/>
    <p:sldId id="270" r:id="rId14"/>
    <p:sldId id="271" r:id="rId15"/>
    <p:sldId id="275" r:id="rId16"/>
    <p:sldId id="286" r:id="rId17"/>
    <p:sldId id="294" r:id="rId18"/>
    <p:sldId id="260" r:id="rId19"/>
    <p:sldId id="28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PIF/MSWeNHYv5QJXi3sWsYQ3/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p:restoredTop sz="94507"/>
  </p:normalViewPr>
  <p:slideViewPr>
    <p:cSldViewPr snapToGrid="0">
      <p:cViewPr varScale="1">
        <p:scale>
          <a:sx n="155" d="100"/>
          <a:sy n="155" d="100"/>
        </p:scale>
        <p:origin x="936" y="184"/>
      </p:cViewPr>
      <p:guideLst>
        <p:guide pos="2880"/>
        <p:guide orient="horz" pos="162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6189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
        <p:nvSpPr>
          <p:cNvPr id="310" name="Google Shape;310;p26: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
        <p:nvSpPr>
          <p:cNvPr id="148" name="Google Shape;148;p5: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chemeClr val="dk1"/>
                </a:solidFill>
                <a:latin typeface="Calibri"/>
                <a:ea typeface="Calibri"/>
                <a:cs typeface="Calibri"/>
                <a:sym typeface="Calibri"/>
              </a:rPr>
              <a:t>17</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2079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
        <p:nvSpPr>
          <p:cNvPr id="148" name="Google Shape;148;p5:notes"/>
          <p:cNvSpPr txBox="1">
            <a:spLocks noGrp="1"/>
          </p:cNvSpPr>
          <p:nvPr>
            <p:ph type="sldNum" idx="12"/>
          </p:nvPr>
        </p:nvSpPr>
        <p:spPr>
          <a:xfrm>
            <a:off x="3884093" y="8684699"/>
            <a:ext cx="2972327" cy="457852"/>
          </a:xfrm>
          <a:prstGeom prst="rect">
            <a:avLst/>
          </a:prstGeom>
          <a:noFill/>
          <a:ln>
            <a:noFill/>
          </a:ln>
        </p:spPr>
        <p:txBody>
          <a:bodyPr spcFirstLastPara="1" wrap="square" lIns="86525" tIns="43250" rIns="86525" bIns="4325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chemeClr val="dk1"/>
                </a:solidFill>
                <a:latin typeface="Calibri"/>
                <a:ea typeface="Calibri"/>
                <a:cs typeface="Calibri"/>
                <a:sym typeface="Calibri"/>
              </a:rPr>
              <a:t>18</a:t>
            </a:fld>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384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rgbClr val="E52330"/>
        </a:solidFill>
        <a:effectLst/>
      </p:bgPr>
    </p:bg>
    <p:spTree>
      <p:nvGrpSpPr>
        <p:cNvPr id="1" name="Shape 12"/>
        <p:cNvGrpSpPr/>
        <p:nvPr/>
      </p:nvGrpSpPr>
      <p:grpSpPr>
        <a:xfrm>
          <a:off x="0" y="0"/>
          <a:ext cx="0" cy="0"/>
          <a:chOff x="0" y="0"/>
          <a:chExt cx="0" cy="0"/>
        </a:xfrm>
      </p:grpSpPr>
      <p:sp>
        <p:nvSpPr>
          <p:cNvPr id="13" name="Google Shape;13;p38"/>
          <p:cNvSpPr/>
          <p:nvPr/>
        </p:nvSpPr>
        <p:spPr>
          <a:xfrm>
            <a:off x="-79325" y="-52900"/>
            <a:ext cx="9308400" cy="5262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8"/>
          <p:cNvSpPr txBox="1">
            <a:spLocks noGrp="1"/>
          </p:cNvSpPr>
          <p:nvPr>
            <p:ph type="title"/>
          </p:nvPr>
        </p:nvSpPr>
        <p:spPr>
          <a:xfrm>
            <a:off x="405000" y="1790100"/>
            <a:ext cx="8226300" cy="97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DE8F32"/>
              </a:buClr>
              <a:buSzPts val="4400"/>
              <a:buFont typeface="Helvetica Neue"/>
              <a:buNone/>
              <a:defRPr sz="4400">
                <a:solidFill>
                  <a:srgbClr val="DE8F32"/>
                </a:solidFill>
                <a:latin typeface="Helvetica Neue"/>
                <a:ea typeface="Helvetica Neue"/>
                <a:cs typeface="Helvetica Neue"/>
                <a:sym typeface="Helvetica Neue"/>
              </a:defRPr>
            </a:lvl1pPr>
            <a:lvl2pPr lvl="1" algn="ctr">
              <a:lnSpc>
                <a:spcPct val="100000"/>
              </a:lnSpc>
              <a:spcBef>
                <a:spcPts val="0"/>
              </a:spcBef>
              <a:spcAft>
                <a:spcPts val="0"/>
              </a:spcAft>
              <a:buClr>
                <a:srgbClr val="DE8F32"/>
              </a:buClr>
              <a:buSzPts val="4400"/>
              <a:buNone/>
              <a:defRPr sz="4400">
                <a:solidFill>
                  <a:srgbClr val="DE8F32"/>
                </a:solidFill>
              </a:defRPr>
            </a:lvl2pPr>
            <a:lvl3pPr lvl="2" algn="ctr">
              <a:lnSpc>
                <a:spcPct val="100000"/>
              </a:lnSpc>
              <a:spcBef>
                <a:spcPts val="0"/>
              </a:spcBef>
              <a:spcAft>
                <a:spcPts val="0"/>
              </a:spcAft>
              <a:buClr>
                <a:srgbClr val="DE8F32"/>
              </a:buClr>
              <a:buSzPts val="4400"/>
              <a:buNone/>
              <a:defRPr sz="4400">
                <a:solidFill>
                  <a:srgbClr val="DE8F32"/>
                </a:solidFill>
              </a:defRPr>
            </a:lvl3pPr>
            <a:lvl4pPr lvl="3" algn="ctr">
              <a:lnSpc>
                <a:spcPct val="100000"/>
              </a:lnSpc>
              <a:spcBef>
                <a:spcPts val="0"/>
              </a:spcBef>
              <a:spcAft>
                <a:spcPts val="0"/>
              </a:spcAft>
              <a:buClr>
                <a:srgbClr val="DE8F32"/>
              </a:buClr>
              <a:buSzPts val="4400"/>
              <a:buNone/>
              <a:defRPr sz="4400">
                <a:solidFill>
                  <a:srgbClr val="DE8F32"/>
                </a:solidFill>
              </a:defRPr>
            </a:lvl4pPr>
            <a:lvl5pPr lvl="4" algn="ctr">
              <a:lnSpc>
                <a:spcPct val="100000"/>
              </a:lnSpc>
              <a:spcBef>
                <a:spcPts val="0"/>
              </a:spcBef>
              <a:spcAft>
                <a:spcPts val="0"/>
              </a:spcAft>
              <a:buClr>
                <a:srgbClr val="DE8F32"/>
              </a:buClr>
              <a:buSzPts val="4400"/>
              <a:buNone/>
              <a:defRPr sz="4400">
                <a:solidFill>
                  <a:srgbClr val="DE8F32"/>
                </a:solidFill>
              </a:defRPr>
            </a:lvl5pPr>
            <a:lvl6pPr lvl="5" algn="ctr">
              <a:lnSpc>
                <a:spcPct val="100000"/>
              </a:lnSpc>
              <a:spcBef>
                <a:spcPts val="0"/>
              </a:spcBef>
              <a:spcAft>
                <a:spcPts val="0"/>
              </a:spcAft>
              <a:buClr>
                <a:srgbClr val="DE8F32"/>
              </a:buClr>
              <a:buSzPts val="4400"/>
              <a:buNone/>
              <a:defRPr sz="4400">
                <a:solidFill>
                  <a:srgbClr val="DE8F32"/>
                </a:solidFill>
              </a:defRPr>
            </a:lvl6pPr>
            <a:lvl7pPr lvl="6" algn="ctr">
              <a:lnSpc>
                <a:spcPct val="100000"/>
              </a:lnSpc>
              <a:spcBef>
                <a:spcPts val="0"/>
              </a:spcBef>
              <a:spcAft>
                <a:spcPts val="0"/>
              </a:spcAft>
              <a:buClr>
                <a:srgbClr val="DE8F32"/>
              </a:buClr>
              <a:buSzPts val="4400"/>
              <a:buNone/>
              <a:defRPr sz="4400">
                <a:solidFill>
                  <a:srgbClr val="DE8F32"/>
                </a:solidFill>
              </a:defRPr>
            </a:lvl7pPr>
            <a:lvl8pPr lvl="7" algn="ctr">
              <a:lnSpc>
                <a:spcPct val="100000"/>
              </a:lnSpc>
              <a:spcBef>
                <a:spcPts val="0"/>
              </a:spcBef>
              <a:spcAft>
                <a:spcPts val="0"/>
              </a:spcAft>
              <a:buClr>
                <a:srgbClr val="DE8F32"/>
              </a:buClr>
              <a:buSzPts val="4400"/>
              <a:buNone/>
              <a:defRPr sz="4400">
                <a:solidFill>
                  <a:srgbClr val="DE8F32"/>
                </a:solidFill>
              </a:defRPr>
            </a:lvl8pPr>
            <a:lvl9pPr lvl="8" algn="ctr">
              <a:lnSpc>
                <a:spcPct val="100000"/>
              </a:lnSpc>
              <a:spcBef>
                <a:spcPts val="0"/>
              </a:spcBef>
              <a:spcAft>
                <a:spcPts val="0"/>
              </a:spcAft>
              <a:buClr>
                <a:srgbClr val="DE8F32"/>
              </a:buClr>
              <a:buSzPts val="4400"/>
              <a:buNone/>
              <a:defRPr sz="4400">
                <a:solidFill>
                  <a:srgbClr val="DE8F32"/>
                </a:solidFill>
              </a:defRPr>
            </a:lvl9pPr>
          </a:lstStyle>
          <a:p>
            <a:endParaRPr dirty="0"/>
          </a:p>
        </p:txBody>
      </p:sp>
      <p:sp>
        <p:nvSpPr>
          <p:cNvPr id="15" name="Google Shape;15;p38"/>
          <p:cNvSpPr txBox="1">
            <a:spLocks noGrp="1"/>
          </p:cNvSpPr>
          <p:nvPr>
            <p:ph type="subTitle" idx="1"/>
          </p:nvPr>
        </p:nvSpPr>
        <p:spPr>
          <a:xfrm>
            <a:off x="2237250" y="2855580"/>
            <a:ext cx="4561800" cy="4956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0"/>
              </a:spcBef>
              <a:spcAft>
                <a:spcPts val="0"/>
              </a:spcAft>
              <a:buClr>
                <a:srgbClr val="DE8F32"/>
              </a:buClr>
              <a:buSzPts val="2200"/>
              <a:buFont typeface="Helvetica Neue Light"/>
              <a:buNone/>
              <a:defRPr sz="2200">
                <a:solidFill>
                  <a:srgbClr val="DE8F32"/>
                </a:solidFill>
                <a:latin typeface="Helvetica Neue Light"/>
                <a:ea typeface="Helvetica Neue Light"/>
                <a:cs typeface="Helvetica Neue Light"/>
                <a:sym typeface="Helvetica Neue Light"/>
              </a:defRPr>
            </a:lvl1pPr>
            <a:lvl2pPr lvl="1"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2pPr>
            <a:lvl3pPr lvl="2"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3pPr>
            <a:lvl4pPr lvl="3"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4pPr>
            <a:lvl5pPr lvl="4"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5pPr>
            <a:lvl6pPr lvl="5"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6pPr>
            <a:lvl7pPr lvl="6"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7pPr>
            <a:lvl8pPr lvl="7"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8pPr>
            <a:lvl9pPr lvl="8" algn="l">
              <a:lnSpc>
                <a:spcPct val="115000"/>
              </a:lnSpc>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9pPr>
          </a:lstStyle>
          <a:p>
            <a:endParaRPr/>
          </a:p>
        </p:txBody>
      </p:sp>
      <p:sp>
        <p:nvSpPr>
          <p:cNvPr id="16" name="Google Shape;16;p38"/>
          <p:cNvSpPr txBox="1">
            <a:spLocks noGrp="1"/>
          </p:cNvSpPr>
          <p:nvPr>
            <p:ph type="subTitle" idx="2"/>
          </p:nvPr>
        </p:nvSpPr>
        <p:spPr>
          <a:xfrm>
            <a:off x="3209100" y="3791000"/>
            <a:ext cx="2618100" cy="3345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1pPr>
            <a:lvl2pPr lvl="1"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2pPr>
            <a:lvl3pPr lvl="2"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3pPr>
            <a:lvl4pPr lvl="3"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4pPr>
            <a:lvl5pPr lvl="4"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5pPr>
            <a:lvl6pPr lvl="5"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6pPr>
            <a:lvl7pPr lvl="6"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7pPr>
            <a:lvl8pPr lvl="7"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8pPr>
            <a:lvl9pPr lvl="8" algn="l">
              <a:lnSpc>
                <a:spcPct val="115000"/>
              </a:lnSpc>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collage and short text">
  <p:cSld name="ONE_COLUMN_TEXT">
    <p:spTree>
      <p:nvGrpSpPr>
        <p:cNvPr id="1" name="Shape 63"/>
        <p:cNvGrpSpPr/>
        <p:nvPr/>
      </p:nvGrpSpPr>
      <p:grpSpPr>
        <a:xfrm>
          <a:off x="0" y="0"/>
          <a:ext cx="0" cy="0"/>
          <a:chOff x="0" y="0"/>
          <a:chExt cx="0" cy="0"/>
        </a:xfrm>
      </p:grpSpPr>
      <p:sp>
        <p:nvSpPr>
          <p:cNvPr id="64" name="Google Shape;64;p47"/>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65" name="Google Shape;65;p47"/>
          <p:cNvSpPr/>
          <p:nvPr/>
        </p:nvSpPr>
        <p:spPr>
          <a:xfrm>
            <a:off x="60600" y="4209525"/>
            <a:ext cx="1081200" cy="8892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4617000" y="-9525"/>
            <a:ext cx="4525500" cy="51435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183725" y="192375"/>
            <a:ext cx="4190100" cy="31179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68" name="Google Shape;68;p47"/>
          <p:cNvSpPr/>
          <p:nvPr/>
        </p:nvSpPr>
        <p:spPr>
          <a:xfrm>
            <a:off x="183750" y="3503250"/>
            <a:ext cx="2035800" cy="1489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69" name="Google Shape;69;p47"/>
          <p:cNvSpPr/>
          <p:nvPr/>
        </p:nvSpPr>
        <p:spPr>
          <a:xfrm>
            <a:off x="2353780" y="3503250"/>
            <a:ext cx="2020200" cy="1489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70" name="Google Shape;70;p47"/>
          <p:cNvSpPr txBox="1">
            <a:spLocks noGrp="1"/>
          </p:cNvSpPr>
          <p:nvPr>
            <p:ph type="body" idx="1"/>
          </p:nvPr>
        </p:nvSpPr>
        <p:spPr>
          <a:xfrm>
            <a:off x="4566375" y="1933875"/>
            <a:ext cx="3554100" cy="1376400"/>
          </a:xfrm>
          <a:prstGeom prst="rect">
            <a:avLst/>
          </a:prstGeom>
          <a:solidFill>
            <a:srgbClr val="FFFFFF"/>
          </a:solidFill>
          <a:ln>
            <a:noFill/>
          </a:ln>
        </p:spPr>
        <p:txBody>
          <a:bodyPr spcFirstLastPara="1" wrap="square" lIns="91425" tIns="91425" rIns="91425" bIns="91425" anchor="ctr" anchorCtr="0">
            <a:normAutofit/>
          </a:bodyPr>
          <a:lstStyle>
            <a:lvl1pPr marL="457200" lvl="0"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1pPr>
            <a:lvl2pPr marL="914400" lvl="1"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3pPr>
            <a:lvl4pPr marL="1828800" lvl="3"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4pPr>
            <a:lvl5pPr marL="2286000" lvl="4"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6pPr>
            <a:lvl7pPr marL="3200400" lvl="6"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7pPr>
            <a:lvl8pPr marL="3657600" lvl="7"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9pPr>
          </a:lstStyle>
          <a:p>
            <a:endParaRPr/>
          </a:p>
        </p:txBody>
      </p:sp>
      <p:sp>
        <p:nvSpPr>
          <p:cNvPr id="71" name="Google Shape;71;p47"/>
          <p:cNvSpPr txBox="1">
            <a:spLocks noGrp="1"/>
          </p:cNvSpPr>
          <p:nvPr>
            <p:ph type="sldNum" idx="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bulletpoints">
  <p:cSld name="BLANK_2">
    <p:spTree>
      <p:nvGrpSpPr>
        <p:cNvPr id="1" name="Shape 78"/>
        <p:cNvGrpSpPr/>
        <p:nvPr/>
      </p:nvGrpSpPr>
      <p:grpSpPr>
        <a:xfrm>
          <a:off x="0" y="0"/>
          <a:ext cx="0" cy="0"/>
          <a:chOff x="0" y="0"/>
          <a:chExt cx="0" cy="0"/>
        </a:xfrm>
      </p:grpSpPr>
      <p:pic>
        <p:nvPicPr>
          <p:cNvPr id="79" name="Google Shape;79;p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80" name="Google Shape;80;p49"/>
          <p:cNvSpPr txBox="1">
            <a:spLocks noGrp="1"/>
          </p:cNvSpPr>
          <p:nvPr>
            <p:ph type="title"/>
          </p:nvPr>
        </p:nvSpPr>
        <p:spPr>
          <a:xfrm>
            <a:off x="668075" y="896725"/>
            <a:ext cx="7774800" cy="63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1pPr>
            <a:lvl2pPr lvl="1" algn="l">
              <a:lnSpc>
                <a:spcPct val="100000"/>
              </a:lnSpc>
              <a:spcBef>
                <a:spcPts val="0"/>
              </a:spcBef>
              <a:spcAft>
                <a:spcPts val="0"/>
              </a:spcAft>
              <a:buSzPts val="2500"/>
              <a:buNone/>
              <a:defRPr sz="2500" b="1"/>
            </a:lvl2pPr>
            <a:lvl3pPr lvl="2" algn="l">
              <a:lnSpc>
                <a:spcPct val="100000"/>
              </a:lnSpc>
              <a:spcBef>
                <a:spcPts val="0"/>
              </a:spcBef>
              <a:spcAft>
                <a:spcPts val="0"/>
              </a:spcAft>
              <a:buSzPts val="2500"/>
              <a:buNone/>
              <a:defRPr sz="2500" b="1"/>
            </a:lvl3pPr>
            <a:lvl4pPr lvl="3" algn="l">
              <a:lnSpc>
                <a:spcPct val="100000"/>
              </a:lnSpc>
              <a:spcBef>
                <a:spcPts val="0"/>
              </a:spcBef>
              <a:spcAft>
                <a:spcPts val="0"/>
              </a:spcAft>
              <a:buSzPts val="2500"/>
              <a:buNone/>
              <a:defRPr sz="2500" b="1"/>
            </a:lvl4pPr>
            <a:lvl5pPr lvl="4" algn="l">
              <a:lnSpc>
                <a:spcPct val="100000"/>
              </a:lnSpc>
              <a:spcBef>
                <a:spcPts val="0"/>
              </a:spcBef>
              <a:spcAft>
                <a:spcPts val="0"/>
              </a:spcAft>
              <a:buSzPts val="2500"/>
              <a:buNone/>
              <a:defRPr sz="2500" b="1"/>
            </a:lvl5pPr>
            <a:lvl6pPr lvl="5" algn="l">
              <a:lnSpc>
                <a:spcPct val="100000"/>
              </a:lnSpc>
              <a:spcBef>
                <a:spcPts val="0"/>
              </a:spcBef>
              <a:spcAft>
                <a:spcPts val="0"/>
              </a:spcAft>
              <a:buSzPts val="2500"/>
              <a:buNone/>
              <a:defRPr sz="2500" b="1"/>
            </a:lvl6pPr>
            <a:lvl7pPr lvl="6" algn="l">
              <a:lnSpc>
                <a:spcPct val="100000"/>
              </a:lnSpc>
              <a:spcBef>
                <a:spcPts val="0"/>
              </a:spcBef>
              <a:spcAft>
                <a:spcPts val="0"/>
              </a:spcAft>
              <a:buSzPts val="2500"/>
              <a:buNone/>
              <a:defRPr sz="2500" b="1"/>
            </a:lvl7pPr>
            <a:lvl8pPr lvl="7" algn="l">
              <a:lnSpc>
                <a:spcPct val="100000"/>
              </a:lnSpc>
              <a:spcBef>
                <a:spcPts val="0"/>
              </a:spcBef>
              <a:spcAft>
                <a:spcPts val="0"/>
              </a:spcAft>
              <a:buSzPts val="2500"/>
              <a:buNone/>
              <a:defRPr sz="2500" b="1"/>
            </a:lvl8pPr>
            <a:lvl9pPr lvl="8" algn="l">
              <a:lnSpc>
                <a:spcPct val="100000"/>
              </a:lnSpc>
              <a:spcBef>
                <a:spcPts val="0"/>
              </a:spcBef>
              <a:spcAft>
                <a:spcPts val="0"/>
              </a:spcAft>
              <a:buSzPts val="2500"/>
              <a:buNone/>
              <a:defRPr sz="2500" b="1"/>
            </a:lvl9pPr>
          </a:lstStyle>
          <a:p>
            <a:endParaRPr/>
          </a:p>
        </p:txBody>
      </p:sp>
      <p:sp>
        <p:nvSpPr>
          <p:cNvPr id="81" name="Google Shape;81;p49"/>
          <p:cNvSpPr txBox="1">
            <a:spLocks noGrp="1"/>
          </p:cNvSpPr>
          <p:nvPr>
            <p:ph type="subTitle" idx="1"/>
          </p:nvPr>
        </p:nvSpPr>
        <p:spPr>
          <a:xfrm>
            <a:off x="224775" y="119000"/>
            <a:ext cx="3252600" cy="393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
        <p:nvSpPr>
          <p:cNvPr id="82" name="Google Shape;82;p49"/>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83" name="Google Shape;83;p49"/>
          <p:cNvSpPr txBox="1">
            <a:spLocks noGrp="1"/>
          </p:cNvSpPr>
          <p:nvPr>
            <p:ph type="body" idx="2"/>
          </p:nvPr>
        </p:nvSpPr>
        <p:spPr>
          <a:xfrm>
            <a:off x="668075" y="1788300"/>
            <a:ext cx="3626400" cy="21306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9pPr>
          </a:lstStyle>
          <a:p>
            <a:endParaRPr/>
          </a:p>
        </p:txBody>
      </p:sp>
      <p:sp>
        <p:nvSpPr>
          <p:cNvPr id="84" name="Google Shape;84;p49"/>
          <p:cNvSpPr txBox="1">
            <a:spLocks noGrp="1"/>
          </p:cNvSpPr>
          <p:nvPr>
            <p:ph type="body" idx="3"/>
          </p:nvPr>
        </p:nvSpPr>
        <p:spPr>
          <a:xfrm>
            <a:off x="4849500" y="1788300"/>
            <a:ext cx="3593400" cy="21306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chemeClr val="dk1"/>
                </a:solidFill>
                <a:latin typeface="Helvetica Neue"/>
                <a:ea typeface="Helvetica Neue"/>
                <a:cs typeface="Helvetica Neue"/>
                <a:sym typeface="Helvetica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collage and text">
  <p:cSld name="CUSTOM_1">
    <p:spTree>
      <p:nvGrpSpPr>
        <p:cNvPr id="1" name="Shape 85"/>
        <p:cNvGrpSpPr/>
        <p:nvPr/>
      </p:nvGrpSpPr>
      <p:grpSpPr>
        <a:xfrm>
          <a:off x="0" y="0"/>
          <a:ext cx="0" cy="0"/>
          <a:chOff x="0" y="0"/>
          <a:chExt cx="0" cy="0"/>
        </a:xfrm>
      </p:grpSpPr>
      <p:sp>
        <p:nvSpPr>
          <p:cNvPr id="86" name="Google Shape;86;p50"/>
          <p:cNvSpPr/>
          <p:nvPr/>
        </p:nvSpPr>
        <p:spPr>
          <a:xfrm>
            <a:off x="10125" y="4070250"/>
            <a:ext cx="1093500" cy="1073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0"/>
          <p:cNvSpPr txBox="1"/>
          <p:nvPr/>
        </p:nvSpPr>
        <p:spPr>
          <a:xfrm>
            <a:off x="197475" y="619125"/>
            <a:ext cx="4194300" cy="24867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1200"/>
              </a:spcAft>
              <a:buClr>
                <a:srgbClr val="000000"/>
              </a:buClr>
              <a:buSzPts val="1200"/>
              <a:buFont typeface="Arial"/>
              <a:buNone/>
            </a:pPr>
            <a:endParaRPr sz="1200" b="0" i="0" u="none" strike="noStrike" cap="none">
              <a:solidFill>
                <a:srgbClr val="000000"/>
              </a:solidFill>
              <a:latin typeface="Helvetica Neue"/>
              <a:ea typeface="Helvetica Neue"/>
              <a:cs typeface="Helvetica Neue"/>
              <a:sym typeface="Helvetica Neue"/>
            </a:endParaRPr>
          </a:p>
        </p:txBody>
      </p:sp>
      <p:sp>
        <p:nvSpPr>
          <p:cNvPr id="88" name="Google Shape;88;p50"/>
          <p:cNvSpPr/>
          <p:nvPr/>
        </p:nvSpPr>
        <p:spPr>
          <a:xfrm>
            <a:off x="197325" y="3543809"/>
            <a:ext cx="2007600" cy="14466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89" name="Google Shape;89;p50"/>
          <p:cNvSpPr/>
          <p:nvPr/>
        </p:nvSpPr>
        <p:spPr>
          <a:xfrm>
            <a:off x="2402174" y="3543749"/>
            <a:ext cx="2007600" cy="14466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90" name="Google Shape;90;p50"/>
          <p:cNvSpPr/>
          <p:nvPr/>
        </p:nvSpPr>
        <p:spPr>
          <a:xfrm>
            <a:off x="4657500" y="2656700"/>
            <a:ext cx="4497900" cy="24867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91" name="Google Shape;91;p50"/>
          <p:cNvSpPr/>
          <p:nvPr/>
        </p:nvSpPr>
        <p:spPr>
          <a:xfrm>
            <a:off x="4659253" y="25"/>
            <a:ext cx="4497900" cy="24867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92" name="Google Shape;92;p50"/>
          <p:cNvSpPr txBox="1">
            <a:spLocks noGrp="1"/>
          </p:cNvSpPr>
          <p:nvPr>
            <p:ph type="body" idx="1"/>
          </p:nvPr>
        </p:nvSpPr>
        <p:spPr>
          <a:xfrm>
            <a:off x="197400" y="619125"/>
            <a:ext cx="4194300" cy="26511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1pPr>
            <a:lvl2pPr marL="914400" lvl="1"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3pPr>
            <a:lvl4pPr marL="1828800" lvl="3"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4pPr>
            <a:lvl5pPr marL="2286000" lvl="4"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6pPr>
            <a:lvl7pPr marL="3200400" lvl="6"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7pPr>
            <a:lvl8pPr marL="3657600" lvl="7"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9pPr>
          </a:lstStyle>
          <a:p>
            <a:endParaRPr/>
          </a:p>
        </p:txBody>
      </p:sp>
      <p:sp>
        <p:nvSpPr>
          <p:cNvPr id="93" name="Google Shape;93;p50"/>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112"/>
        <p:cNvGrpSpPr/>
        <p:nvPr/>
      </p:nvGrpSpPr>
      <p:grpSpPr>
        <a:xfrm>
          <a:off x="0" y="0"/>
          <a:ext cx="0" cy="0"/>
          <a:chOff x="0" y="0"/>
          <a:chExt cx="0" cy="0"/>
        </a:xfrm>
      </p:grpSpPr>
      <p:pic>
        <p:nvPicPr>
          <p:cNvPr id="113" name="Google Shape;113;p5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114" name="Google Shape;114;p54"/>
          <p:cNvSpPr txBox="1">
            <a:spLocks noGrp="1"/>
          </p:cNvSpPr>
          <p:nvPr>
            <p:ph type="sldNum" idx="12"/>
          </p:nvPr>
        </p:nvSpPr>
        <p:spPr>
          <a:xfrm>
            <a:off x="8530331" y="428771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115" name="Google Shape;115;p54"/>
          <p:cNvSpPr txBox="1">
            <a:spLocks noGrp="1"/>
          </p:cNvSpPr>
          <p:nvPr>
            <p:ph type="sldNum" idx="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and text" type="tx">
  <p:cSld name="TITLE_AND_BODY">
    <p:spTree>
      <p:nvGrpSpPr>
        <p:cNvPr id="1" name="Shape 17"/>
        <p:cNvGrpSpPr/>
        <p:nvPr/>
      </p:nvGrpSpPr>
      <p:grpSpPr>
        <a:xfrm>
          <a:off x="0" y="0"/>
          <a:ext cx="0" cy="0"/>
          <a:chOff x="0" y="0"/>
          <a:chExt cx="0" cy="0"/>
        </a:xfrm>
      </p:grpSpPr>
      <p:sp>
        <p:nvSpPr>
          <p:cNvPr id="18" name="Google Shape;18;p39"/>
          <p:cNvSpPr/>
          <p:nvPr/>
        </p:nvSpPr>
        <p:spPr>
          <a:xfrm>
            <a:off x="0" y="-25"/>
            <a:ext cx="4575000" cy="5143500"/>
          </a:xfrm>
          <a:prstGeom prst="rect">
            <a:avLst/>
          </a:prstGeom>
          <a:solidFill>
            <a:srgbClr val="B7B7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000" b="0" i="0" u="none" strike="noStrike" cap="none">
              <a:solidFill>
                <a:srgbClr val="000000"/>
              </a:solidFill>
              <a:latin typeface="Helvetica Neue"/>
              <a:ea typeface="Helvetica Neue"/>
              <a:cs typeface="Helvetica Neue"/>
              <a:sym typeface="Helvetica Neue"/>
            </a:endParaRPr>
          </a:p>
        </p:txBody>
      </p:sp>
      <p:sp>
        <p:nvSpPr>
          <p:cNvPr id="19" name="Google Shape;19;p39"/>
          <p:cNvSpPr txBox="1">
            <a:spLocks noGrp="1"/>
          </p:cNvSpPr>
          <p:nvPr>
            <p:ph type="body" idx="1"/>
          </p:nvPr>
        </p:nvSpPr>
        <p:spPr>
          <a:xfrm>
            <a:off x="4879050" y="1586675"/>
            <a:ext cx="2816400" cy="18246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20" name="Google Shape;20;p39"/>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and two columns text">
  <p:cSld name="Photo and two columns tex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276300" y="1227975"/>
            <a:ext cx="4802700" cy="63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1pPr>
            <a:lvl2pPr lvl="1"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2pPr>
            <a:lvl3pPr lvl="2"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3pPr>
            <a:lvl4pPr lvl="3"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4pPr>
            <a:lvl5pPr lvl="4"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5pPr>
            <a:lvl6pPr lvl="5"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6pPr>
            <a:lvl7pPr lvl="6"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7pPr>
            <a:lvl8pPr lvl="7"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8pPr>
            <a:lvl9pPr lvl="8"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9pPr>
          </a:lstStyle>
          <a:p>
            <a:endParaRPr/>
          </a:p>
        </p:txBody>
      </p:sp>
      <p:sp>
        <p:nvSpPr>
          <p:cNvPr id="23" name="Google Shape;23;p40"/>
          <p:cNvSpPr txBox="1">
            <a:spLocks noGrp="1"/>
          </p:cNvSpPr>
          <p:nvPr>
            <p:ph type="body" idx="1"/>
          </p:nvPr>
        </p:nvSpPr>
        <p:spPr>
          <a:xfrm>
            <a:off x="2834750" y="1946650"/>
            <a:ext cx="2244300" cy="2127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24" name="Google Shape;24;p40"/>
          <p:cNvSpPr/>
          <p:nvPr/>
        </p:nvSpPr>
        <p:spPr>
          <a:xfrm>
            <a:off x="5298375" y="0"/>
            <a:ext cx="3845700" cy="5143500"/>
          </a:xfrm>
          <a:prstGeom prst="rect">
            <a:avLst/>
          </a:prstGeom>
          <a:solidFill>
            <a:srgbClr val="B7B7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ES" sz="1200" b="0" i="0" u="none" strike="noStrike" cap="none">
                <a:solidFill>
                  <a:schemeClr val="dk1"/>
                </a:solidFill>
                <a:latin typeface="Helvetica Neue"/>
                <a:ea typeface="Helvetica Neue"/>
                <a:cs typeface="Helvetica Neue"/>
                <a:sym typeface="Helvetica Neue"/>
              </a:rPr>
              <a:t>Put the photo over this grey rectangle.</a:t>
            </a:r>
            <a:endParaRPr sz="1200" b="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s-ES" sz="1200" b="0" i="0" u="none" strike="noStrike" cap="none">
                <a:solidFill>
                  <a:schemeClr val="dk1"/>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25" name="Google Shape;25;p40"/>
          <p:cNvSpPr txBox="1">
            <a:spLocks noGrp="1"/>
          </p:cNvSpPr>
          <p:nvPr>
            <p:ph type="subTitle" idx="2"/>
          </p:nvPr>
        </p:nvSpPr>
        <p:spPr>
          <a:xfrm>
            <a:off x="224775" y="119000"/>
            <a:ext cx="3252600" cy="393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
        <p:nvSpPr>
          <p:cNvPr id="26" name="Google Shape;26;p40"/>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27" name="Google Shape;27;p40"/>
          <p:cNvSpPr txBox="1">
            <a:spLocks noGrp="1"/>
          </p:cNvSpPr>
          <p:nvPr>
            <p:ph type="body" idx="3"/>
          </p:nvPr>
        </p:nvSpPr>
        <p:spPr>
          <a:xfrm>
            <a:off x="276300" y="1946650"/>
            <a:ext cx="2244300" cy="2127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a:lvl1pPr>
            <a:lvl2pPr marL="914400" lvl="1" indent="-304800" algn="l">
              <a:lnSpc>
                <a:spcPct val="115000"/>
              </a:lnSpc>
              <a:spcBef>
                <a:spcPts val="0"/>
              </a:spcBef>
              <a:spcAft>
                <a:spcPts val="0"/>
              </a:spcAft>
              <a:buSzPts val="1200"/>
              <a:buChar char="○"/>
              <a:defRPr/>
            </a:lvl2pPr>
            <a:lvl3pPr marL="1371600" lvl="2" indent="-304800" algn="l">
              <a:lnSpc>
                <a:spcPct val="115000"/>
              </a:lnSpc>
              <a:spcBef>
                <a:spcPts val="0"/>
              </a:spcBef>
              <a:spcAft>
                <a:spcPts val="0"/>
              </a:spcAft>
              <a:buSzPts val="1200"/>
              <a:buChar char="■"/>
              <a:defRPr/>
            </a:lvl3pPr>
            <a:lvl4pPr marL="1828800" lvl="3" indent="-304800" algn="l">
              <a:lnSpc>
                <a:spcPct val="115000"/>
              </a:lnSpc>
              <a:spcBef>
                <a:spcPts val="0"/>
              </a:spcBef>
              <a:spcAft>
                <a:spcPts val="0"/>
              </a:spcAft>
              <a:buSzPts val="1200"/>
              <a:buChar char="●"/>
              <a:defRPr/>
            </a:lvl4pPr>
            <a:lvl5pPr marL="2286000" lvl="4" indent="-304800" algn="l">
              <a:lnSpc>
                <a:spcPct val="115000"/>
              </a:lnSpc>
              <a:spcBef>
                <a:spcPts val="0"/>
              </a:spcBef>
              <a:spcAft>
                <a:spcPts val="0"/>
              </a:spcAft>
              <a:buSzPts val="1200"/>
              <a:buChar char="○"/>
              <a:defRPr/>
            </a:lvl5pPr>
            <a:lvl6pPr marL="2743200" lvl="5" indent="-304800" algn="l">
              <a:lnSpc>
                <a:spcPct val="115000"/>
              </a:lnSpc>
              <a:spcBef>
                <a:spcPts val="0"/>
              </a:spcBef>
              <a:spcAft>
                <a:spcPts val="0"/>
              </a:spcAft>
              <a:buSzPts val="1200"/>
              <a:buChar char="■"/>
              <a:defRPr/>
            </a:lvl6pPr>
            <a:lvl7pPr marL="3200400" lvl="6" indent="-304800" algn="l">
              <a:lnSpc>
                <a:spcPct val="115000"/>
              </a:lnSpc>
              <a:spcBef>
                <a:spcPts val="0"/>
              </a:spcBef>
              <a:spcAft>
                <a:spcPts val="0"/>
              </a:spcAft>
              <a:buSzPts val="1200"/>
              <a:buChar char="●"/>
              <a:defRPr/>
            </a:lvl7pPr>
            <a:lvl8pPr marL="3657600" lvl="7" indent="-304800" algn="l">
              <a:lnSpc>
                <a:spcPct val="115000"/>
              </a:lnSpc>
              <a:spcBef>
                <a:spcPts val="0"/>
              </a:spcBef>
              <a:spcAft>
                <a:spcPts val="0"/>
              </a:spcAft>
              <a:buSzPts val="1200"/>
              <a:buChar char="○"/>
              <a:defRPr/>
            </a:lvl8pPr>
            <a:lvl9pPr marL="4114800" lvl="8" indent="-304800" algn="l">
              <a:lnSpc>
                <a:spcPct val="115000"/>
              </a:lnSpc>
              <a:spcBef>
                <a:spcPts val="0"/>
              </a:spcBef>
              <a:spcAft>
                <a:spcPts val="0"/>
              </a:spcAft>
              <a:buSzPts val="1200"/>
              <a:buChar char="■"/>
              <a:defRPr/>
            </a:lvl9pPr>
          </a:lstStyle>
          <a:p>
            <a:endParaRPr/>
          </a:p>
        </p:txBody>
      </p:sp>
      <p:sp>
        <p:nvSpPr>
          <p:cNvPr id="31" name="Google Shape;31;p41"/>
          <p:cNvSpPr txBox="1">
            <a:spLocks noGrp="1"/>
          </p:cNvSpPr>
          <p:nvPr>
            <p:ph type="dt" idx="10"/>
          </p:nvPr>
        </p:nvSpPr>
        <p:spPr>
          <a:xfrm>
            <a:off x="3581400" y="4729162"/>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1"/>
          <p:cNvSpPr txBox="1">
            <a:spLocks noGrp="1"/>
          </p:cNvSpPr>
          <p:nvPr>
            <p:ph type="ftr" idx="11"/>
          </p:nvPr>
        </p:nvSpPr>
        <p:spPr>
          <a:xfrm>
            <a:off x="5715000" y="4729162"/>
            <a:ext cx="2895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41"/>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photo" type="blank">
  <p:cSld name="BLANK">
    <p:spTree>
      <p:nvGrpSpPr>
        <p:cNvPr id="1" name="Shape 34"/>
        <p:cNvGrpSpPr/>
        <p:nvPr/>
      </p:nvGrpSpPr>
      <p:grpSpPr>
        <a:xfrm>
          <a:off x="0" y="0"/>
          <a:ext cx="0" cy="0"/>
          <a:chOff x="0" y="0"/>
          <a:chExt cx="0" cy="0"/>
        </a:xfrm>
      </p:grpSpPr>
      <p:sp>
        <p:nvSpPr>
          <p:cNvPr id="35" name="Google Shape;35;p42"/>
          <p:cNvSpPr/>
          <p:nvPr/>
        </p:nvSpPr>
        <p:spPr>
          <a:xfrm>
            <a:off x="125" y="0"/>
            <a:ext cx="9144000" cy="5143500"/>
          </a:xfrm>
          <a:prstGeom prst="rect">
            <a:avLst/>
          </a:prstGeom>
          <a:solidFill>
            <a:srgbClr val="B7B7B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ES" sz="1200" b="0" i="0" u="none" strike="noStrike" cap="none">
                <a:solidFill>
                  <a:schemeClr val="dk1"/>
                </a:solidFill>
                <a:latin typeface="Helvetica Neue"/>
                <a:ea typeface="Helvetica Neue"/>
                <a:cs typeface="Helvetica Neue"/>
                <a:sym typeface="Helvetica Neue"/>
              </a:rPr>
              <a:t>Put the photo over this grey rectangle.</a:t>
            </a:r>
            <a:endParaRPr sz="1200" b="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1100"/>
              <a:buFont typeface="Arial"/>
              <a:buNone/>
            </a:pPr>
            <a:r>
              <a:rPr lang="es-ES" sz="1200" b="0" i="0" u="none" strike="noStrike" cap="none">
                <a:solidFill>
                  <a:schemeClr val="dk1"/>
                </a:solidFill>
                <a:latin typeface="Helvetica Neue"/>
                <a:ea typeface="Helvetica Neue"/>
                <a:cs typeface="Helvetica Neue"/>
                <a:sym typeface="Helvetica Neue"/>
              </a:rPr>
              <a:t>If necessary, cut it following the rectangle’s size.</a:t>
            </a:r>
            <a:endParaRPr sz="1200" b="0" i="0" u="none" strike="noStrike" cap="none">
              <a:solidFill>
                <a:srgbClr val="000000"/>
              </a:solidFill>
              <a:latin typeface="Arial"/>
              <a:ea typeface="Arial"/>
              <a:cs typeface="Arial"/>
              <a:sym typeface="Arial"/>
            </a:endParaRPr>
          </a:p>
        </p:txBody>
      </p:sp>
      <p:sp>
        <p:nvSpPr>
          <p:cNvPr id="36" name="Google Shape;36;p42"/>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37" name="Google Shape;37;p42"/>
          <p:cNvSpPr txBox="1">
            <a:spLocks noGrp="1"/>
          </p:cNvSpPr>
          <p:nvPr>
            <p:ph type="body" idx="1"/>
          </p:nvPr>
        </p:nvSpPr>
        <p:spPr>
          <a:xfrm>
            <a:off x="678375" y="1670625"/>
            <a:ext cx="5082900" cy="1154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1pPr>
            <a:lvl2pPr marL="914400" lvl="1"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3pPr>
            <a:lvl4pPr marL="1828800" lvl="3"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4pPr>
            <a:lvl5pPr marL="2286000" lvl="4"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6pPr>
            <a:lvl7pPr marL="3200400" lvl="6"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7pPr>
            <a:lvl8pPr marL="3657600" lvl="7"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04800" algn="l">
              <a:lnSpc>
                <a:spcPct val="115000"/>
              </a:lnSpc>
              <a:spcBef>
                <a:spcPts val="0"/>
              </a:spcBef>
              <a:spcAft>
                <a:spcPts val="0"/>
              </a:spcAft>
              <a:buSzPts val="1200"/>
              <a:buFont typeface="Helvetica Neue"/>
              <a:buChar char="■"/>
              <a:defRPr>
                <a:latin typeface="Helvetica Neue"/>
                <a:ea typeface="Helvetica Neue"/>
                <a:cs typeface="Helvetica Neue"/>
                <a:sym typeface="Helvetica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38"/>
        <p:cNvGrpSpPr/>
        <p:nvPr/>
      </p:nvGrpSpPr>
      <p:grpSpPr>
        <a:xfrm>
          <a:off x="0" y="0"/>
          <a:ext cx="0" cy="0"/>
          <a:chOff x="0" y="0"/>
          <a:chExt cx="0" cy="0"/>
        </a:xfrm>
      </p:grpSpPr>
      <p:sp>
        <p:nvSpPr>
          <p:cNvPr id="39" name="Google Shape;39;p43"/>
          <p:cNvSpPr/>
          <p:nvPr/>
        </p:nvSpPr>
        <p:spPr>
          <a:xfrm>
            <a:off x="-20700" y="-62100"/>
            <a:ext cx="9210600" cy="52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 name="Google Shape;40;p43"/>
          <p:cNvPicPr preferRelativeResize="0"/>
          <p:nvPr/>
        </p:nvPicPr>
        <p:blipFill rotWithShape="1">
          <a:blip r:embed="rId2" cstate="screen">
            <a:alphaModFix/>
            <a:extLst>
              <a:ext uri="{28A0092B-C50C-407E-A947-70E740481C1C}">
                <a14:useLocalDpi xmlns:a14="http://schemas.microsoft.com/office/drawing/2010/main"/>
              </a:ext>
            </a:extLst>
          </a:blip>
          <a:srcRect t="-17496" r="-2446" b="29969"/>
          <a:stretch/>
        </p:blipFill>
        <p:spPr>
          <a:xfrm>
            <a:off x="2138850" y="2454475"/>
            <a:ext cx="6469975" cy="2689026"/>
          </a:xfrm>
          <a:prstGeom prst="rect">
            <a:avLst/>
          </a:prstGeom>
          <a:noFill/>
          <a:ln>
            <a:noFill/>
          </a:ln>
        </p:spPr>
      </p:pic>
      <p:pic>
        <p:nvPicPr>
          <p:cNvPr id="41" name="Google Shape;41;p43"/>
          <p:cNvPicPr preferRelativeResize="0"/>
          <p:nvPr/>
        </p:nvPicPr>
        <p:blipFill rotWithShape="1">
          <a:blip r:embed="rId3" cstate="screen">
            <a:alphaModFix/>
            <a:extLst>
              <a:ext uri="{28A0092B-C50C-407E-A947-70E740481C1C}">
                <a14:useLocalDpi xmlns:a14="http://schemas.microsoft.com/office/drawing/2010/main"/>
              </a:ext>
            </a:extLst>
          </a:blip>
          <a:srcRect l="-18523" t="-68093"/>
          <a:stretch/>
        </p:blipFill>
        <p:spPr>
          <a:xfrm rot="10800000" flipH="1">
            <a:off x="2764950" y="-71575"/>
            <a:ext cx="6469975" cy="3116000"/>
          </a:xfrm>
          <a:prstGeom prst="rect">
            <a:avLst/>
          </a:prstGeom>
          <a:noFill/>
          <a:ln>
            <a:noFill/>
          </a:ln>
        </p:spPr>
      </p:pic>
      <p:pic>
        <p:nvPicPr>
          <p:cNvPr id="42" name="Google Shape;42;p43"/>
          <p:cNvPicPr preferRelativeResize="0"/>
          <p:nvPr/>
        </p:nvPicPr>
        <p:blipFill rotWithShape="1">
          <a:blip r:embed="rId4" cstate="screen">
            <a:alphaModFix/>
            <a:extLst>
              <a:ext uri="{28A0092B-C50C-407E-A947-70E740481C1C}">
                <a14:useLocalDpi xmlns:a14="http://schemas.microsoft.com/office/drawing/2010/main"/>
              </a:ext>
            </a:extLst>
          </a:blip>
          <a:srcRect r="-40506" b="-27161"/>
          <a:stretch/>
        </p:blipFill>
        <p:spPr>
          <a:xfrm rot="10800000" flipH="1">
            <a:off x="-27400" y="1522725"/>
            <a:ext cx="3617975" cy="3468375"/>
          </a:xfrm>
          <a:prstGeom prst="rect">
            <a:avLst/>
          </a:prstGeom>
          <a:noFill/>
          <a:ln>
            <a:noFill/>
          </a:ln>
        </p:spPr>
      </p:pic>
      <p:sp>
        <p:nvSpPr>
          <p:cNvPr id="43" name="Google Shape;43;p43"/>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44" name="Google Shape;44;p43"/>
          <p:cNvSpPr txBox="1"/>
          <p:nvPr/>
        </p:nvSpPr>
        <p:spPr>
          <a:xfrm>
            <a:off x="5796000" y="4685836"/>
            <a:ext cx="3000000" cy="338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ES" sz="1000" b="0" i="0" u="none" strike="noStrike" cap="none">
                <a:solidFill>
                  <a:srgbClr val="595959"/>
                </a:solidFill>
                <a:latin typeface="Helvetica Neue"/>
                <a:ea typeface="Helvetica Neue"/>
                <a:cs typeface="Helvetica Neue"/>
                <a:sym typeface="Helvetica Neue"/>
              </a:rPr>
              <a:t>www.synod.va</a:t>
            </a:r>
            <a:endParaRPr sz="1000" b="0" i="0" u="none" strike="noStrike" cap="none">
              <a:solidFill>
                <a:srgbClr val="595959"/>
              </a:solidFill>
              <a:latin typeface="Helvetica Neue"/>
              <a:ea typeface="Helvetica Neue"/>
              <a:cs typeface="Helvetica Neue"/>
              <a:sym typeface="Helvetica Neue"/>
            </a:endParaRPr>
          </a:p>
        </p:txBody>
      </p:sp>
      <p:sp>
        <p:nvSpPr>
          <p:cNvPr id="45" name="Google Shape;45;p43"/>
          <p:cNvSpPr txBox="1">
            <a:spLocks noGrp="1"/>
          </p:cNvSpPr>
          <p:nvPr>
            <p:ph type="title"/>
          </p:nvPr>
        </p:nvSpPr>
        <p:spPr>
          <a:xfrm>
            <a:off x="125" y="1266900"/>
            <a:ext cx="9144000" cy="1704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DE8F32"/>
              </a:buClr>
              <a:buSzPts val="9300"/>
              <a:buFont typeface="Helvetica Neue"/>
              <a:buNone/>
              <a:defRPr sz="9300">
                <a:solidFill>
                  <a:srgbClr val="DE8F32"/>
                </a:solidFill>
                <a:latin typeface="Helvetica Neue"/>
                <a:ea typeface="Helvetica Neue"/>
                <a:cs typeface="Helvetica Neue"/>
                <a:sym typeface="Helvetica Neue"/>
              </a:defRPr>
            </a:lvl1pPr>
            <a:lvl2pPr lvl="1"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2pPr>
            <a:lvl3pPr lvl="2"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3pPr>
            <a:lvl4pPr lvl="3"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4pPr>
            <a:lvl5pPr lvl="4"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5pPr>
            <a:lvl6pPr lvl="5"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6pPr>
            <a:lvl7pPr lvl="6"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7pPr>
            <a:lvl8pPr lvl="7"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8pPr>
            <a:lvl9pPr lvl="8" algn="l">
              <a:lnSpc>
                <a:spcPct val="100000"/>
              </a:lnSpc>
              <a:spcBef>
                <a:spcPts val="0"/>
              </a:spcBef>
              <a:spcAft>
                <a:spcPts val="0"/>
              </a:spcAft>
              <a:buClr>
                <a:srgbClr val="DE8F32"/>
              </a:buClr>
              <a:buSzPts val="9500"/>
              <a:buFont typeface="Helvetica Neue"/>
              <a:buNone/>
              <a:defRPr sz="9500">
                <a:solidFill>
                  <a:srgbClr val="DE8F32"/>
                </a:solidFill>
                <a:latin typeface="Helvetica Neue"/>
                <a:ea typeface="Helvetica Neue"/>
                <a:cs typeface="Helvetica Neue"/>
                <a:sym typeface="Helvetica Neue"/>
              </a:defRPr>
            </a:lvl9pPr>
          </a:lstStyle>
          <a:p>
            <a:endParaRPr/>
          </a:p>
        </p:txBody>
      </p:sp>
      <p:sp>
        <p:nvSpPr>
          <p:cNvPr id="46" name="Google Shape;46;p43"/>
          <p:cNvSpPr txBox="1">
            <a:spLocks noGrp="1"/>
          </p:cNvSpPr>
          <p:nvPr>
            <p:ph type="subTitle" idx="1"/>
          </p:nvPr>
        </p:nvSpPr>
        <p:spPr>
          <a:xfrm>
            <a:off x="2350650" y="3047400"/>
            <a:ext cx="4442700" cy="555300"/>
          </a:xfrm>
          <a:prstGeom prst="rect">
            <a:avLst/>
          </a:prstGeom>
          <a:noFill/>
          <a:ln>
            <a:noFill/>
          </a:ln>
        </p:spPr>
        <p:txBody>
          <a:bodyPr spcFirstLastPara="1" wrap="square" lIns="91425" tIns="91425" rIns="91425" bIns="91425" anchor="b" anchorCtr="0">
            <a:normAutofit/>
          </a:bodyPr>
          <a:lstStyle>
            <a:lvl1pPr lvl="0" algn="ctr">
              <a:lnSpc>
                <a:spcPct val="115000"/>
              </a:lnSpc>
              <a:spcBef>
                <a:spcPts val="0"/>
              </a:spcBef>
              <a:spcAft>
                <a:spcPts val="0"/>
              </a:spcAft>
              <a:buClr>
                <a:srgbClr val="DE8F32"/>
              </a:buClr>
              <a:buSzPts val="2200"/>
              <a:buFont typeface="Helvetica Neue"/>
              <a:buNone/>
              <a:defRPr sz="2200">
                <a:solidFill>
                  <a:srgbClr val="DE8F32"/>
                </a:solidFill>
                <a:latin typeface="Helvetica Neue"/>
                <a:ea typeface="Helvetica Neue"/>
                <a:cs typeface="Helvetica Neue"/>
                <a:sym typeface="Helvetica Neue"/>
              </a:defRPr>
            </a:lvl1pPr>
            <a:lvl2pPr lvl="1"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2pPr>
            <a:lvl3pPr lvl="2"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3pPr>
            <a:lvl4pPr lvl="3"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4pPr>
            <a:lvl5pPr lvl="4"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5pPr>
            <a:lvl6pPr lvl="5"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6pPr>
            <a:lvl7pPr lvl="6"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7pPr>
            <a:lvl8pPr lvl="7"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8pPr>
            <a:lvl9pPr lvl="8" algn="ctr">
              <a:lnSpc>
                <a:spcPct val="115000"/>
              </a:lnSpc>
              <a:spcBef>
                <a:spcPts val="0"/>
              </a:spcBef>
              <a:spcAft>
                <a:spcPts val="0"/>
              </a:spcAft>
              <a:buClr>
                <a:srgbClr val="DE8F32"/>
              </a:buClr>
              <a:buSzPts val="1200"/>
              <a:buFont typeface="Helvetica Neue"/>
              <a:buNone/>
              <a:defRPr>
                <a:solidFill>
                  <a:srgbClr val="DE8F32"/>
                </a:solidFill>
                <a:latin typeface="Helvetica Neue"/>
                <a:ea typeface="Helvetica Neue"/>
                <a:cs typeface="Helvetica Neue"/>
                <a:sym typeface="Helvetica Neue"/>
              </a:defRPr>
            </a:lvl9pPr>
          </a:lstStyle>
          <a:p>
            <a:endParaRPr/>
          </a:p>
        </p:txBody>
      </p:sp>
      <p:pic>
        <p:nvPicPr>
          <p:cNvPr id="47" name="Google Shape;47;p4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850" y="4132375"/>
            <a:ext cx="1135299" cy="100452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p:cSld name="BLANK_2_1">
    <p:spTree>
      <p:nvGrpSpPr>
        <p:cNvPr id="1" name="Shape 48"/>
        <p:cNvGrpSpPr/>
        <p:nvPr/>
      </p:nvGrpSpPr>
      <p:grpSpPr>
        <a:xfrm>
          <a:off x="0" y="0"/>
          <a:ext cx="0" cy="0"/>
          <a:chOff x="0" y="0"/>
          <a:chExt cx="0" cy="0"/>
        </a:xfrm>
      </p:grpSpPr>
      <p:pic>
        <p:nvPicPr>
          <p:cNvPr id="49" name="Google Shape;49;p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50" name="Google Shape;50;p44"/>
          <p:cNvSpPr txBox="1">
            <a:spLocks noGrp="1"/>
          </p:cNvSpPr>
          <p:nvPr>
            <p:ph type="body" idx="1"/>
          </p:nvPr>
        </p:nvSpPr>
        <p:spPr>
          <a:xfrm>
            <a:off x="1253250" y="1789500"/>
            <a:ext cx="6637500" cy="1412100"/>
          </a:xfrm>
          <a:prstGeom prst="rect">
            <a:avLst/>
          </a:prstGeom>
          <a:noFill/>
          <a:ln>
            <a:noFill/>
          </a:ln>
        </p:spPr>
        <p:txBody>
          <a:bodyPr spcFirstLastPara="1" wrap="square" lIns="91425" tIns="91425" rIns="91425" bIns="91425" anchor="t" anchorCtr="0">
            <a:normAutofit/>
          </a:bodyPr>
          <a:lstStyle>
            <a:lvl1pPr marL="457200" lvl="0"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1pPr>
            <a:lvl2pPr marL="914400" lvl="1"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2pPr>
            <a:lvl3pPr marL="1371600" lvl="2"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3pPr>
            <a:lvl4pPr marL="1828800" lvl="3"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4pPr>
            <a:lvl5pPr marL="2286000" lvl="4"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5pPr>
            <a:lvl6pPr marL="2743200" lvl="5"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6pPr>
            <a:lvl7pPr marL="3200400" lvl="6"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7pPr>
            <a:lvl8pPr marL="3657600" lvl="7"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8pPr>
            <a:lvl9pPr marL="4114800" lvl="8" indent="-330200" algn="ctr">
              <a:lnSpc>
                <a:spcPct val="115000"/>
              </a:lnSpc>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9pPr>
          </a:lstStyle>
          <a:p>
            <a:endParaRPr/>
          </a:p>
        </p:txBody>
      </p:sp>
      <p:sp>
        <p:nvSpPr>
          <p:cNvPr id="51" name="Google Shape;51;p44"/>
          <p:cNvSpPr txBox="1">
            <a:spLocks noGrp="1"/>
          </p:cNvSpPr>
          <p:nvPr>
            <p:ph type="subTitle" idx="2"/>
          </p:nvPr>
        </p:nvSpPr>
        <p:spPr>
          <a:xfrm>
            <a:off x="224775" y="119000"/>
            <a:ext cx="3252600" cy="3936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
        <p:nvSpPr>
          <p:cNvPr id="52" name="Google Shape;52;p44"/>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pic>
        <p:nvPicPr>
          <p:cNvPr id="54" name="Google Shape;54;p4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55" name="Google Shape;55;p45"/>
          <p:cNvSpPr txBox="1">
            <a:spLocks noGrp="1"/>
          </p:cNvSpPr>
          <p:nvPr>
            <p:ph type="body" idx="1"/>
          </p:nvPr>
        </p:nvSpPr>
        <p:spPr>
          <a:xfrm>
            <a:off x="1073700" y="3975530"/>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rgbClr val="000000"/>
              </a:buClr>
              <a:buSzPts val="2800"/>
              <a:buFont typeface="Helvetica Neue"/>
              <a:buNone/>
              <a:defRPr sz="2800" b="1">
                <a:solidFill>
                  <a:srgbClr val="000000"/>
                </a:solidFill>
                <a:latin typeface="Helvetica Neue"/>
                <a:ea typeface="Helvetica Neue"/>
                <a:cs typeface="Helvetica Neue"/>
                <a:sym typeface="Helvetica Neue"/>
              </a:defRPr>
            </a:lvl1pPr>
          </a:lstStyle>
          <a:p>
            <a:endParaRPr/>
          </a:p>
        </p:txBody>
      </p:sp>
      <p:sp>
        <p:nvSpPr>
          <p:cNvPr id="56" name="Google Shape;56;p45"/>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and text" type="twoColTx">
  <p:cSld name="TITLE_AND_TWO_COLUMNS">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846225" y="1353925"/>
            <a:ext cx="3203700" cy="504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1pPr>
            <a:lvl2pPr lvl="1"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2pPr>
            <a:lvl3pPr lvl="2"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3pPr>
            <a:lvl4pPr lvl="3"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4pPr>
            <a:lvl5pPr lvl="4"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5pPr>
            <a:lvl6pPr lvl="5"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6pPr>
            <a:lvl7pPr lvl="6"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7pPr>
            <a:lvl8pPr lvl="7"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8pPr>
            <a:lvl9pPr lvl="8" algn="l">
              <a:lnSpc>
                <a:spcPct val="100000"/>
              </a:lnSpc>
              <a:spcBef>
                <a:spcPts val="0"/>
              </a:spcBef>
              <a:spcAft>
                <a:spcPts val="0"/>
              </a:spcAft>
              <a:buSzPts val="2500"/>
              <a:buFont typeface="Helvetica Neue"/>
              <a:buNone/>
              <a:defRPr sz="2500">
                <a:latin typeface="Helvetica Neue"/>
                <a:ea typeface="Helvetica Neue"/>
                <a:cs typeface="Helvetica Neue"/>
                <a:sym typeface="Helvetica Neue"/>
              </a:defRPr>
            </a:lvl9pPr>
          </a:lstStyle>
          <a:p>
            <a:endParaRPr/>
          </a:p>
        </p:txBody>
      </p:sp>
      <p:sp>
        <p:nvSpPr>
          <p:cNvPr id="59" name="Google Shape;59;p46"/>
          <p:cNvSpPr txBox="1">
            <a:spLocks noGrp="1"/>
          </p:cNvSpPr>
          <p:nvPr>
            <p:ph type="subTitle" idx="1"/>
          </p:nvPr>
        </p:nvSpPr>
        <p:spPr>
          <a:xfrm>
            <a:off x="224775" y="119000"/>
            <a:ext cx="3252600" cy="393600"/>
          </a:xfrm>
          <a:prstGeom prst="rect">
            <a:avLst/>
          </a:prstGeom>
          <a:noFill/>
          <a:ln>
            <a:noFill/>
          </a:ln>
        </p:spPr>
        <p:txBody>
          <a:bodyPr spcFirstLastPara="1" wrap="square" lIns="91425" tIns="91425" rIns="91425" bIns="91425" anchor="t" anchorCtr="0">
            <a:normAutofit/>
          </a:bodyPr>
          <a:lstStyle>
            <a:lvl1pPr marR="0" lvl="0" algn="l">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lgn="l">
              <a:lnSpc>
                <a:spcPct val="115000"/>
              </a:lnSpc>
              <a:spcBef>
                <a:spcPts val="0"/>
              </a:spcBef>
              <a:spcAft>
                <a:spcPts val="0"/>
              </a:spcAft>
              <a:buSzPts val="1100"/>
              <a:buNone/>
              <a:defRPr sz="1100"/>
            </a:lvl2pPr>
            <a:lvl3pPr lvl="2" algn="l">
              <a:lnSpc>
                <a:spcPct val="115000"/>
              </a:lnSpc>
              <a:spcBef>
                <a:spcPts val="0"/>
              </a:spcBef>
              <a:spcAft>
                <a:spcPts val="0"/>
              </a:spcAft>
              <a:buSzPts val="1100"/>
              <a:buNone/>
              <a:defRPr sz="1100"/>
            </a:lvl3pPr>
            <a:lvl4pPr lvl="3" algn="l">
              <a:lnSpc>
                <a:spcPct val="115000"/>
              </a:lnSpc>
              <a:spcBef>
                <a:spcPts val="0"/>
              </a:spcBef>
              <a:spcAft>
                <a:spcPts val="0"/>
              </a:spcAft>
              <a:buSzPts val="1100"/>
              <a:buNone/>
              <a:defRPr sz="1100"/>
            </a:lvl4pPr>
            <a:lvl5pPr lvl="4" algn="l">
              <a:lnSpc>
                <a:spcPct val="115000"/>
              </a:lnSpc>
              <a:spcBef>
                <a:spcPts val="0"/>
              </a:spcBef>
              <a:spcAft>
                <a:spcPts val="0"/>
              </a:spcAft>
              <a:buSzPts val="1100"/>
              <a:buNone/>
              <a:defRPr sz="1100"/>
            </a:lvl5pPr>
            <a:lvl6pPr lvl="5" algn="l">
              <a:lnSpc>
                <a:spcPct val="115000"/>
              </a:lnSpc>
              <a:spcBef>
                <a:spcPts val="0"/>
              </a:spcBef>
              <a:spcAft>
                <a:spcPts val="0"/>
              </a:spcAft>
              <a:buSzPts val="1100"/>
              <a:buNone/>
              <a:defRPr sz="1100"/>
            </a:lvl6pPr>
            <a:lvl7pPr lvl="6" algn="l">
              <a:lnSpc>
                <a:spcPct val="115000"/>
              </a:lnSpc>
              <a:spcBef>
                <a:spcPts val="0"/>
              </a:spcBef>
              <a:spcAft>
                <a:spcPts val="0"/>
              </a:spcAft>
              <a:buSzPts val="1100"/>
              <a:buNone/>
              <a:defRPr sz="1100"/>
            </a:lvl7pPr>
            <a:lvl8pPr lvl="7" algn="l">
              <a:lnSpc>
                <a:spcPct val="115000"/>
              </a:lnSpc>
              <a:spcBef>
                <a:spcPts val="0"/>
              </a:spcBef>
              <a:spcAft>
                <a:spcPts val="0"/>
              </a:spcAft>
              <a:buSzPts val="1100"/>
              <a:buNone/>
              <a:defRPr sz="1100"/>
            </a:lvl8pPr>
            <a:lvl9pPr lvl="8" algn="l">
              <a:lnSpc>
                <a:spcPct val="115000"/>
              </a:lnSpc>
              <a:spcBef>
                <a:spcPts val="0"/>
              </a:spcBef>
              <a:spcAft>
                <a:spcPts val="0"/>
              </a:spcAft>
              <a:buSzPts val="1100"/>
              <a:buNone/>
              <a:defRPr sz="1100"/>
            </a:lvl9pPr>
          </a:lstStyle>
          <a:p>
            <a:endParaRPr/>
          </a:p>
        </p:txBody>
      </p:sp>
      <p:sp>
        <p:nvSpPr>
          <p:cNvPr id="60" name="Google Shape;60;p46"/>
          <p:cNvSpPr txBox="1">
            <a:spLocks noGrp="1"/>
          </p:cNvSpPr>
          <p:nvPr>
            <p:ph type="body" idx="2"/>
          </p:nvPr>
        </p:nvSpPr>
        <p:spPr>
          <a:xfrm>
            <a:off x="846225" y="1915750"/>
            <a:ext cx="3203700" cy="2367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lgn="l">
              <a:lnSpc>
                <a:spcPct val="115000"/>
              </a:lnSpc>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61" name="Google Shape;61;p46"/>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59595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sp>
        <p:nvSpPr>
          <p:cNvPr id="62" name="Google Shape;62;p46"/>
          <p:cNvSpPr/>
          <p:nvPr/>
        </p:nvSpPr>
        <p:spPr>
          <a:xfrm>
            <a:off x="4813800" y="512500"/>
            <a:ext cx="3609000" cy="4060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Put the photo over this grey rectangle.</a:t>
            </a:r>
            <a:endParaRPr sz="12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Helvetica Neue"/>
                <a:ea typeface="Helvetica Neue"/>
                <a:cs typeface="Helvetica Neue"/>
                <a:sym typeface="Helvetica Neue"/>
              </a:rPr>
              <a:t>If necessary, cut it following the rectangle’s size.</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37"/>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7" name="Google Shape;7;p37"/>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5858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s-ES"/>
              <a:t>‹#›</a:t>
            </a:fld>
            <a:endParaRPr/>
          </a:p>
        </p:txBody>
      </p:sp>
      <p:pic>
        <p:nvPicPr>
          <p:cNvPr id="8" name="Google Shape;8;p37"/>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1850" y="4132375"/>
            <a:ext cx="1135299" cy="1004523"/>
          </a:xfrm>
          <a:prstGeom prst="rect">
            <a:avLst/>
          </a:prstGeom>
          <a:noFill/>
          <a:ln>
            <a:noFill/>
          </a:ln>
        </p:spPr>
      </p:pic>
      <p:sp>
        <p:nvSpPr>
          <p:cNvPr id="9" name="Google Shape;9;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9pPr>
          </a:lstStyle>
          <a:p>
            <a:endParaRPr/>
          </a:p>
        </p:txBody>
      </p:sp>
      <p:sp>
        <p:nvSpPr>
          <p:cNvPr id="10" name="Google Shape;10;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1pPr>
            <a:lvl2pPr marL="914400" marR="0" lvl="1"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2pPr>
            <a:lvl3pPr marL="1371600" marR="0" lvl="2"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6pPr>
            <a:lvl7pPr marL="3200400" marR="0" lvl="6"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7pPr>
            <a:lvl8pPr marL="3657600" marR="0" lvl="7"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8pPr>
            <a:lvl9pPr marL="4114800" marR="0" lvl="8" indent="-304800" algn="l" rtl="0">
              <a:lnSpc>
                <a:spcPct val="115000"/>
              </a:lnSpc>
              <a:spcBef>
                <a:spcPts val="0"/>
              </a:spcBef>
              <a:spcAft>
                <a:spcPts val="0"/>
              </a:spcAft>
              <a:buClr>
                <a:srgbClr val="DE8F32"/>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9pPr>
          </a:lstStyle>
          <a:p>
            <a:endParaRPr/>
          </a:p>
        </p:txBody>
      </p:sp>
      <p:sp>
        <p:nvSpPr>
          <p:cNvPr id="11" name="Google Shape;11;p37"/>
          <p:cNvSpPr txBox="1"/>
          <p:nvPr/>
        </p:nvSpPr>
        <p:spPr>
          <a:xfrm>
            <a:off x="5796000" y="4685836"/>
            <a:ext cx="3000000" cy="338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ES" sz="1000" b="0" i="0" u="none" strike="noStrike" cap="none">
                <a:solidFill>
                  <a:srgbClr val="595959"/>
                </a:solidFill>
                <a:latin typeface="Helvetica Neue"/>
                <a:ea typeface="Helvetica Neue"/>
                <a:cs typeface="Helvetica Neue"/>
                <a:sym typeface="Helvetica Neue"/>
              </a:rPr>
              <a:t>www.synod.va</a:t>
            </a:r>
            <a:endParaRPr sz="1000" b="0" i="0" u="none" strike="noStrike" cap="none">
              <a:solidFill>
                <a:srgbClr val="595959"/>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5" r:id="rId13"/>
  </p:sldLayoutIdLst>
  <mc:AlternateContent xmlns:mc="http://schemas.openxmlformats.org/markup-compatibility/2006">
    <mc:Choice xmlns:p14="http://schemas.microsoft.com/office/powerpoint/2010/main" Requires="p14">
      <p:transition p14:dur="10" advClick="0"/>
    </mc:Choice>
    <mc:Fallback>
      <p:transition advClick="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is.katalikai.lt/vb/popieziai/pranciskus/kalbos/2015-10-17_minint-vyskupu-sinodo-isteigimo-50"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cstate="screen">
            <a:alphaModFix amt="10000"/>
            <a:extLst>
              <a:ext uri="{28A0092B-C50C-407E-A947-70E740481C1C}">
                <a14:useLocalDpi xmlns:a14="http://schemas.microsoft.com/office/drawing/2010/main"/>
              </a:ext>
            </a:extLst>
          </a:blip>
          <a:srcRect l="25849" b="4168"/>
          <a:stretch/>
        </p:blipFill>
        <p:spPr>
          <a:xfrm>
            <a:off x="-89250" y="199075"/>
            <a:ext cx="4075501" cy="5023176"/>
          </a:xfrm>
          <a:prstGeom prst="rect">
            <a:avLst/>
          </a:prstGeom>
          <a:noFill/>
          <a:ln>
            <a:noFill/>
          </a:ln>
        </p:spPr>
      </p:pic>
      <p:sp>
        <p:nvSpPr>
          <p:cNvPr id="121" name="Google Shape;121;p1"/>
          <p:cNvSpPr txBox="1">
            <a:spLocks noGrp="1"/>
          </p:cNvSpPr>
          <p:nvPr>
            <p:ph type="title"/>
          </p:nvPr>
        </p:nvSpPr>
        <p:spPr>
          <a:xfrm>
            <a:off x="115460" y="1783668"/>
            <a:ext cx="8913079" cy="1576163"/>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134444"/>
              <a:buNone/>
            </a:pPr>
            <a:r>
              <a:rPr lang="lt-LT" dirty="0">
                <a:latin typeface="Avenir"/>
                <a:ea typeface="Avenir"/>
                <a:cs typeface="Avenir"/>
                <a:sym typeface="Avenir"/>
              </a:rPr>
              <a:t>Dėl sinodinės Bažnyčios:</a:t>
            </a:r>
            <a:br>
              <a:rPr lang="lt-LT" dirty="0">
                <a:latin typeface="Avenir"/>
                <a:ea typeface="Avenir"/>
                <a:cs typeface="Avenir"/>
                <a:sym typeface="Avenir"/>
              </a:rPr>
            </a:br>
            <a:r>
              <a:rPr lang="lt-LT" sz="4000" dirty="0">
                <a:latin typeface="Avenir"/>
                <a:ea typeface="Avenir"/>
                <a:cs typeface="Avenir"/>
                <a:sym typeface="Avenir"/>
              </a:rPr>
              <a:t>bendrystė, dalyvavimas, misija</a:t>
            </a:r>
            <a:endParaRPr lang="lt-LT" sz="4000" dirty="0">
              <a:solidFill>
                <a:srgbClr val="DE8F32"/>
              </a:solidFill>
              <a:latin typeface="Avenir"/>
              <a:ea typeface="Avenir"/>
              <a:cs typeface="Avenir"/>
              <a:sym typeface="Avenir"/>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13800" y="512600"/>
            <a:ext cx="3608899" cy="4060923"/>
          </a:xfrm>
          <a:prstGeom prst="rect">
            <a:avLst/>
          </a:prstGeom>
          <a:noFill/>
          <a:ln>
            <a:noFill/>
          </a:ln>
        </p:spPr>
      </p:pic>
      <p:sp>
        <p:nvSpPr>
          <p:cNvPr id="215" name="Google Shape;215;p14"/>
          <p:cNvSpPr txBox="1"/>
          <p:nvPr/>
        </p:nvSpPr>
        <p:spPr>
          <a:xfrm>
            <a:off x="864821" y="579225"/>
            <a:ext cx="3247263" cy="72370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836"/>
              <a:buFont typeface="Arial"/>
              <a:buNone/>
            </a:pPr>
            <a:r>
              <a:rPr lang="lt-LT" sz="1900" b="1" i="0" u="none" strike="noStrike" cap="none" dirty="0">
                <a:solidFill>
                  <a:schemeClr val="dk1"/>
                </a:solidFill>
                <a:latin typeface="Avenir"/>
                <a:ea typeface="Avenir"/>
                <a:cs typeface="Avenir"/>
                <a:sym typeface="Avenir"/>
              </a:rPr>
              <a:t>Pamatinis klausimas konsultacijai su Dievo Tauta</a:t>
            </a:r>
          </a:p>
        </p:txBody>
      </p:sp>
      <p:sp>
        <p:nvSpPr>
          <p:cNvPr id="216" name="Google Shape;216;p14"/>
          <p:cNvSpPr txBox="1"/>
          <p:nvPr/>
        </p:nvSpPr>
        <p:spPr>
          <a:xfrm>
            <a:off x="280266" y="1526959"/>
            <a:ext cx="4416374" cy="3037316"/>
          </a:xfrm>
          <a:prstGeom prst="rect">
            <a:avLst/>
          </a:prstGeom>
          <a:noFill/>
          <a:ln>
            <a:noFill/>
          </a:ln>
        </p:spPr>
        <p:txBody>
          <a:bodyPr spcFirstLastPara="1" wrap="square" lIns="91425" tIns="91425" rIns="91425" bIns="91425" anchor="ctr" anchorCtr="0">
            <a:normAutofit/>
          </a:bodyPr>
          <a:lstStyle/>
          <a:p>
            <a:pPr marL="152400" lvl="0" algn="just">
              <a:lnSpc>
                <a:spcPct val="115000"/>
              </a:lnSpc>
              <a:buClr>
                <a:srgbClr val="DE8F32"/>
              </a:buClr>
              <a:buSzPts val="1200"/>
            </a:pPr>
            <a:r>
              <a:rPr lang="lt-LT" sz="1600" i="1" dirty="0">
                <a:latin typeface="Avenir"/>
              </a:rPr>
              <a:t>Sinodinė Bažnyčia skelbdama Evangeliją „keliauja drauge“: </a:t>
            </a:r>
          </a:p>
          <a:p>
            <a:pPr marL="152400" lvl="0" algn="just">
              <a:lnSpc>
                <a:spcPct val="115000"/>
              </a:lnSpc>
              <a:buClr>
                <a:srgbClr val="DE8F32"/>
              </a:buClr>
              <a:buSzPts val="1200"/>
            </a:pPr>
            <a:r>
              <a:rPr lang="lt-LT" sz="1600" i="1" dirty="0">
                <a:latin typeface="Avenir"/>
              </a:rPr>
              <a:t>kaip „keliaujama drauge“ šiandien jūsų dalinėje Bažnyčioje? </a:t>
            </a:r>
          </a:p>
          <a:p>
            <a:pPr marL="152400" lvl="0" algn="just">
              <a:lnSpc>
                <a:spcPct val="115000"/>
              </a:lnSpc>
              <a:buClr>
                <a:srgbClr val="DE8F32"/>
              </a:buClr>
              <a:buSzPts val="1200"/>
            </a:pPr>
            <a:r>
              <a:rPr lang="lt-LT" sz="1600" i="1" dirty="0">
                <a:latin typeface="Avenir"/>
              </a:rPr>
              <a:t>Kokius žingsnius Dvasia kviečia mus žengti, kad augtume „keliaudami drauge“?</a:t>
            </a:r>
            <a:endParaRPr sz="1600" i="1" dirty="0">
              <a:latin typeface="Avenir"/>
            </a:endParaRPr>
          </a:p>
          <a:p>
            <a:pPr marL="152400" marR="0" lvl="0" indent="0" algn="r" rtl="0">
              <a:lnSpc>
                <a:spcPct val="115000"/>
              </a:lnSpc>
              <a:spcBef>
                <a:spcPts val="0"/>
              </a:spcBef>
              <a:spcAft>
                <a:spcPts val="0"/>
              </a:spcAft>
              <a:buClr>
                <a:srgbClr val="DE8F32"/>
              </a:buClr>
              <a:buSzPts val="1200"/>
              <a:buFont typeface="Helvetica Neue"/>
              <a:buNone/>
            </a:pPr>
            <a:r>
              <a:rPr lang="es-ES" sz="1600" b="0" i="1" u="none" strike="noStrike" cap="none" dirty="0">
                <a:solidFill>
                  <a:srgbClr val="000000"/>
                </a:solidFill>
                <a:latin typeface="Avenir"/>
                <a:ea typeface="Avenir"/>
                <a:cs typeface="Avenir"/>
                <a:sym typeface="Avenir"/>
              </a:rPr>
              <a:t>(PD, 26)</a:t>
            </a:r>
            <a:endParaRPr sz="1600" b="0" i="1" u="none" strike="noStrike" cap="none" dirty="0">
              <a:solidFill>
                <a:srgbClr val="000000"/>
              </a:solidFill>
              <a:latin typeface="Avenir"/>
              <a:ea typeface="Avenir"/>
              <a:cs typeface="Avenir"/>
              <a:sym typeface="Avenir"/>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cstate="screen">
            <a:alphaModFix amt="10000"/>
            <a:extLst>
              <a:ext uri="{28A0092B-C50C-407E-A947-70E740481C1C}">
                <a14:useLocalDpi xmlns:a14="http://schemas.microsoft.com/office/drawing/2010/main"/>
              </a:ext>
            </a:extLst>
          </a:blip>
          <a:srcRect l="25849" b="4168"/>
          <a:stretch/>
        </p:blipFill>
        <p:spPr>
          <a:xfrm>
            <a:off x="-89250" y="199075"/>
            <a:ext cx="4075501" cy="5023176"/>
          </a:xfrm>
          <a:prstGeom prst="rect">
            <a:avLst/>
          </a:prstGeom>
          <a:noFill/>
          <a:ln>
            <a:noFill/>
          </a:ln>
        </p:spPr>
      </p:pic>
      <p:sp>
        <p:nvSpPr>
          <p:cNvPr id="121" name="Google Shape;121;p1"/>
          <p:cNvSpPr txBox="1">
            <a:spLocks noGrp="1"/>
          </p:cNvSpPr>
          <p:nvPr>
            <p:ph type="title"/>
          </p:nvPr>
        </p:nvSpPr>
        <p:spPr>
          <a:xfrm>
            <a:off x="115461" y="824883"/>
            <a:ext cx="4075501" cy="4004573"/>
          </a:xfrm>
          <a:prstGeom prst="rect">
            <a:avLst/>
          </a:prstGeom>
          <a:noFill/>
          <a:ln>
            <a:noFill/>
          </a:ln>
        </p:spPr>
        <p:txBody>
          <a:bodyPr spcFirstLastPara="1" wrap="square" lIns="91425" tIns="91425" rIns="91425" bIns="91425" anchor="t" anchorCtr="0">
            <a:noAutofit/>
          </a:bodyPr>
          <a:lstStyle/>
          <a:p>
            <a:pPr algn="l"/>
            <a:r>
              <a:rPr lang="lt-LT" sz="1400" dirty="0">
                <a:solidFill>
                  <a:schemeClr val="tx1"/>
                </a:solidFill>
              </a:rPr>
              <a:t>1. KELIONĖS BENDRAKELEIVIAI</a:t>
            </a:r>
            <a:br>
              <a:rPr lang="en-LT" sz="1400" dirty="0"/>
            </a:br>
            <a:r>
              <a:rPr lang="lt-LT" sz="1400" b="0" i="1" dirty="0"/>
              <a:t>Bažnyčioje ir visuomenėje einame tuo pačiu keliu vienas greta kito</a:t>
            </a:r>
            <a:r>
              <a:rPr lang="lt-LT" sz="1400" b="0" dirty="0"/>
              <a:t>.</a:t>
            </a:r>
            <a:br>
              <a:rPr lang="en-LT" sz="1400" dirty="0"/>
            </a:br>
            <a:r>
              <a:rPr lang="lt-LT" sz="1400" dirty="0">
                <a:solidFill>
                  <a:schemeClr val="tx1"/>
                </a:solidFill>
              </a:rPr>
              <a:t>2. ĮSIKLAUSYMAS</a:t>
            </a:r>
            <a:br>
              <a:rPr lang="en-LT" sz="1400" dirty="0"/>
            </a:br>
            <a:r>
              <a:rPr lang="lt-LT" sz="1400" b="0" i="1" dirty="0"/>
              <a:t>Įsiklausymas yra pirmas žingsnis, tačiau tam reikalingi atviras protas ir atvira širdis be išankstinio nusistatymo</a:t>
            </a:r>
            <a:r>
              <a:rPr lang="lt-LT" sz="1400" b="0" dirty="0"/>
              <a:t>.</a:t>
            </a:r>
            <a:br>
              <a:rPr lang="en-LT" sz="1400" dirty="0"/>
            </a:br>
            <a:r>
              <a:rPr lang="lt-LT" sz="1400" dirty="0">
                <a:solidFill>
                  <a:schemeClr val="tx1"/>
                </a:solidFill>
              </a:rPr>
              <a:t>3. KALBĖJIMAS</a:t>
            </a:r>
            <a:br>
              <a:rPr lang="en-LT" sz="1400" dirty="0"/>
            </a:br>
            <a:r>
              <a:rPr lang="lt-LT" sz="1400" b="0" i="1" dirty="0"/>
              <a:t>Visi esame kviečiami kalbėti drąsiai ir sąžiningai, </a:t>
            </a:r>
            <a:r>
              <a:rPr lang="lt-LT" sz="1400" b="0" i="1" dirty="0" err="1"/>
              <a:t>t</a:t>
            </a:r>
            <a:r>
              <a:rPr lang="lt-LT" sz="1400" b="0" i="1" dirty="0"/>
              <a:t>. y. laisvai, tiesiai ir artimo meilės dvasia</a:t>
            </a:r>
            <a:r>
              <a:rPr lang="lt-LT" sz="1400" b="0" dirty="0"/>
              <a:t>.</a:t>
            </a:r>
            <a:br>
              <a:rPr lang="en-LT" sz="1400" dirty="0"/>
            </a:br>
            <a:r>
              <a:rPr lang="lt-LT" sz="1400" dirty="0">
                <a:solidFill>
                  <a:schemeClr val="tx1"/>
                </a:solidFill>
              </a:rPr>
              <a:t>4. ŠVENTIMAS</a:t>
            </a:r>
            <a:br>
              <a:rPr lang="en-LT" sz="1400" dirty="0"/>
            </a:br>
            <a:r>
              <a:rPr lang="lt-LT" sz="1400" b="0" i="1" dirty="0"/>
              <a:t>„Keliauti drauge“ įmanoma tik remiantis bendruomeniniu įsiklausymu į Žodį ir Eucharistijos šventimu</a:t>
            </a:r>
            <a:r>
              <a:rPr lang="lt-LT" sz="1400" b="0" dirty="0"/>
              <a:t>.</a:t>
            </a:r>
            <a:br>
              <a:rPr lang="en-LT" sz="1400" dirty="0"/>
            </a:br>
            <a:r>
              <a:rPr lang="lt-LT" sz="1400" dirty="0">
                <a:solidFill>
                  <a:schemeClr val="tx1"/>
                </a:solidFill>
              </a:rPr>
              <a:t>5. BENDRA ATSAKOMYBĖS UŽ MŪSŲ BENDRĄ MISIJĄ</a:t>
            </a:r>
            <a:br>
              <a:rPr lang="en-LT" sz="1400" dirty="0"/>
            </a:br>
            <a:r>
              <a:rPr lang="lt-LT" sz="1400" b="0" i="1" dirty="0" err="1"/>
              <a:t>Sinodalumas</a:t>
            </a:r>
            <a:r>
              <a:rPr lang="lt-LT" sz="1400" b="0" i="1" dirty="0"/>
              <a:t> tarnauja Bažnyčios misijai, kurią vykdyti pašaukti visi nariai</a:t>
            </a:r>
            <a:r>
              <a:rPr lang="lt-LT" sz="1400" b="0" dirty="0"/>
              <a:t>.</a:t>
            </a:r>
            <a:br>
              <a:rPr lang="en-LT" sz="1000" dirty="0"/>
            </a:br>
            <a:endParaRPr lang="en-LT" sz="1000" dirty="0"/>
          </a:p>
        </p:txBody>
      </p:sp>
      <p:sp>
        <p:nvSpPr>
          <p:cNvPr id="4" name="Google Shape;121;p1">
            <a:extLst>
              <a:ext uri="{FF2B5EF4-FFF2-40B4-BE49-F238E27FC236}">
                <a16:creationId xmlns:a16="http://schemas.microsoft.com/office/drawing/2014/main" id="{F748BCFB-6DB2-F348-942B-230601683A30}"/>
              </a:ext>
            </a:extLst>
          </p:cNvPr>
          <p:cNvSpPr txBox="1">
            <a:spLocks/>
          </p:cNvSpPr>
          <p:nvPr/>
        </p:nvSpPr>
        <p:spPr>
          <a:xfrm>
            <a:off x="4395977" y="833760"/>
            <a:ext cx="4456540" cy="40045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DE8F32"/>
              </a:buClr>
              <a:buSzPts val="4400"/>
              <a:buFont typeface="Helvetica Neue"/>
              <a:buNone/>
              <a:defRPr sz="4400" b="1" i="0" u="none" strike="noStrike" cap="none">
                <a:solidFill>
                  <a:srgbClr val="DE8F32"/>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DE8F32"/>
              </a:buClr>
              <a:buSzPts val="4400"/>
              <a:buFont typeface="Helvetica Neue"/>
              <a:buNone/>
              <a:defRPr sz="4400" b="1" i="0" u="none" strike="noStrike" cap="none">
                <a:solidFill>
                  <a:srgbClr val="DE8F32"/>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DE8F32"/>
              </a:buClr>
              <a:buSzPts val="4400"/>
              <a:buFont typeface="Helvetica Neue"/>
              <a:buNone/>
              <a:defRPr sz="4400" b="1" i="0" u="none" strike="noStrike" cap="none">
                <a:solidFill>
                  <a:srgbClr val="DE8F32"/>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DE8F32"/>
              </a:buClr>
              <a:buSzPts val="4400"/>
              <a:buFont typeface="Helvetica Neue"/>
              <a:buNone/>
              <a:defRPr sz="4400" b="1" i="0" u="none" strike="noStrike" cap="none">
                <a:solidFill>
                  <a:srgbClr val="DE8F32"/>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DE8F32"/>
              </a:buClr>
              <a:buSzPts val="4400"/>
              <a:buFont typeface="Helvetica Neue"/>
              <a:buNone/>
              <a:defRPr sz="4400" b="1" i="0" u="none" strike="noStrike" cap="none">
                <a:solidFill>
                  <a:srgbClr val="DE8F32"/>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DE8F32"/>
              </a:buClr>
              <a:buSzPts val="4400"/>
              <a:buFont typeface="Helvetica Neue"/>
              <a:buNone/>
              <a:defRPr sz="4400" b="1" i="0" u="none" strike="noStrike" cap="none">
                <a:solidFill>
                  <a:srgbClr val="DE8F32"/>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DE8F32"/>
              </a:buClr>
              <a:buSzPts val="4400"/>
              <a:buFont typeface="Helvetica Neue"/>
              <a:buNone/>
              <a:defRPr sz="4400" b="1" i="0" u="none" strike="noStrike" cap="none">
                <a:solidFill>
                  <a:srgbClr val="DE8F32"/>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DE8F32"/>
              </a:buClr>
              <a:buSzPts val="4400"/>
              <a:buFont typeface="Helvetica Neue"/>
              <a:buNone/>
              <a:defRPr sz="4400" b="1" i="0" u="none" strike="noStrike" cap="none">
                <a:solidFill>
                  <a:srgbClr val="DE8F32"/>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DE8F32"/>
              </a:buClr>
              <a:buSzPts val="4400"/>
              <a:buFont typeface="Helvetica Neue"/>
              <a:buNone/>
              <a:defRPr sz="4400" b="1" i="0" u="none" strike="noStrike" cap="none">
                <a:solidFill>
                  <a:srgbClr val="DE8F32"/>
                </a:solidFill>
                <a:latin typeface="Helvetica Neue"/>
                <a:ea typeface="Helvetica Neue"/>
                <a:cs typeface="Helvetica Neue"/>
                <a:sym typeface="Helvetica Neue"/>
              </a:defRPr>
            </a:lvl9pPr>
          </a:lstStyle>
          <a:p>
            <a:pPr algn="l"/>
            <a:r>
              <a:rPr lang="lt-LT" sz="1400" dirty="0">
                <a:solidFill>
                  <a:schemeClr val="tx1"/>
                </a:solidFill>
              </a:rPr>
              <a:t>6. DIALOGAS BAŽNYČIOJE IR VISUOMENĖJE</a:t>
            </a:r>
            <a:br>
              <a:rPr lang="en-LT" sz="1400" dirty="0"/>
            </a:br>
            <a:r>
              <a:rPr lang="lt-LT" sz="1400" b="0" i="1" dirty="0"/>
              <a:t>Dialogui reikia ištvermės ir kantrybės, tačiau jis įgalina ir tarpusavio supratimą</a:t>
            </a:r>
            <a:r>
              <a:rPr lang="lt-LT" sz="1400" b="0" dirty="0"/>
              <a:t>.</a:t>
            </a:r>
            <a:br>
              <a:rPr lang="en-LT" sz="1400" dirty="0"/>
            </a:br>
            <a:r>
              <a:rPr lang="lt-LT" sz="1400" dirty="0">
                <a:solidFill>
                  <a:schemeClr val="tx1"/>
                </a:solidFill>
              </a:rPr>
              <a:t>7. EKUMENIZMAS</a:t>
            </a:r>
            <a:br>
              <a:rPr lang="en-LT" sz="1400" dirty="0"/>
            </a:br>
            <a:r>
              <a:rPr lang="lt-LT" sz="1400" b="0" i="1" dirty="0"/>
              <a:t>Ypatinga vieta sinodinėje kelionėje tenka dialogui tarp skirtingų konfesijų krikščionių, vienijamų vieno krikšto</a:t>
            </a:r>
            <a:r>
              <a:rPr lang="lt-LT" sz="1400" b="0" dirty="0"/>
              <a:t>. </a:t>
            </a:r>
            <a:br>
              <a:rPr lang="en-LT" sz="1400" dirty="0"/>
            </a:br>
            <a:r>
              <a:rPr lang="lt-LT" sz="1400" dirty="0">
                <a:solidFill>
                  <a:schemeClr val="tx1"/>
                </a:solidFill>
              </a:rPr>
              <a:t>8. VALDŽIA IR DALYVAVIMAS</a:t>
            </a:r>
            <a:br>
              <a:rPr lang="en-LT" sz="1400" dirty="0"/>
            </a:br>
            <a:r>
              <a:rPr lang="lt-LT" sz="1400" b="0" i="1" dirty="0"/>
              <a:t>Sinodinė Bažnyčia skatina dalyvavimą ir bendrą atsakomybę</a:t>
            </a:r>
            <a:r>
              <a:rPr lang="lt-LT" sz="1400" b="0" dirty="0"/>
              <a:t>.</a:t>
            </a:r>
            <a:br>
              <a:rPr lang="en-LT" sz="1400" dirty="0"/>
            </a:br>
            <a:r>
              <a:rPr lang="lt-LT" sz="1400" dirty="0">
                <a:solidFill>
                  <a:schemeClr val="tx1"/>
                </a:solidFill>
              </a:rPr>
              <a:t>9. ĮŽVALGA IR SPRENDIMŲ PRIĖMIMAS</a:t>
            </a:r>
            <a:br>
              <a:rPr lang="en-LT" sz="1400" dirty="0"/>
            </a:br>
            <a:r>
              <a:rPr lang="lt-LT" sz="1400" b="0" i="1" dirty="0" err="1"/>
              <a:t>Sinodalumo</a:t>
            </a:r>
            <a:r>
              <a:rPr lang="lt-LT" sz="1400" b="0" i="1" dirty="0"/>
              <a:t> stiliumi sprendimai priimami įžvelgus, ką Šventoji Dvasia sako per mūsų visą bendruomenę.</a:t>
            </a:r>
            <a:br>
              <a:rPr lang="en-LT" sz="1400" dirty="0"/>
            </a:br>
            <a:r>
              <a:rPr lang="lt-LT" sz="1400" dirty="0">
                <a:solidFill>
                  <a:schemeClr val="tx1"/>
                </a:solidFill>
              </a:rPr>
              <a:t>10. SINODALUMO UGDYMAS</a:t>
            </a:r>
            <a:br>
              <a:rPr lang="en-LT" sz="1400" dirty="0"/>
            </a:br>
            <a:r>
              <a:rPr lang="lt-LT" sz="1400" b="0" i="1" dirty="0" err="1"/>
              <a:t>Sinodalumas</a:t>
            </a:r>
            <a:r>
              <a:rPr lang="lt-LT" sz="1400" b="0" i="1" dirty="0"/>
              <a:t> neatsiejamas nuo kaitos, ugdymo ir nuolatinio mokymosi</a:t>
            </a:r>
            <a:r>
              <a:rPr lang="lt-LT" sz="1400" b="0" dirty="0"/>
              <a:t>.</a:t>
            </a:r>
            <a:br>
              <a:rPr lang="en-LT" sz="1400" dirty="0"/>
            </a:br>
            <a:r>
              <a:rPr lang="lt-LT" sz="1400" i="1" dirty="0"/>
              <a:t> </a:t>
            </a:r>
            <a:br>
              <a:rPr lang="en-LT" sz="1400" dirty="0"/>
            </a:br>
            <a:endParaRPr lang="en-LT" sz="1400" dirty="0"/>
          </a:p>
        </p:txBody>
      </p:sp>
      <p:sp>
        <p:nvSpPr>
          <p:cNvPr id="2" name="TextBox 1">
            <a:extLst>
              <a:ext uri="{FF2B5EF4-FFF2-40B4-BE49-F238E27FC236}">
                <a16:creationId xmlns:a16="http://schemas.microsoft.com/office/drawing/2014/main" id="{777432F2-1137-C04B-A524-CEC981DC23A4}"/>
              </a:ext>
            </a:extLst>
          </p:cNvPr>
          <p:cNvSpPr txBox="1"/>
          <p:nvPr/>
        </p:nvSpPr>
        <p:spPr>
          <a:xfrm>
            <a:off x="3021241" y="254527"/>
            <a:ext cx="2749471" cy="369332"/>
          </a:xfrm>
          <a:prstGeom prst="rect">
            <a:avLst/>
          </a:prstGeom>
          <a:noFill/>
        </p:spPr>
        <p:txBody>
          <a:bodyPr wrap="none" rtlCol="0">
            <a:spAutoFit/>
          </a:bodyPr>
          <a:lstStyle/>
          <a:p>
            <a:r>
              <a:rPr lang="lt-LT" sz="1800" b="1" dirty="0">
                <a:latin typeface="Helvetica" pitchFamily="2" charset="0"/>
              </a:rPr>
              <a:t>TEMOS SUSITIKIMAMS</a:t>
            </a:r>
          </a:p>
        </p:txBody>
      </p:sp>
    </p:spTree>
    <p:extLst>
      <p:ext uri="{BB962C8B-B14F-4D97-AF65-F5344CB8AC3E}">
        <p14:creationId xmlns:p14="http://schemas.microsoft.com/office/powerpoint/2010/main" val="96152526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6"/>
          <p:cNvSpPr txBox="1">
            <a:spLocks noGrp="1"/>
          </p:cNvSpPr>
          <p:nvPr>
            <p:ph type="title"/>
          </p:nvPr>
        </p:nvSpPr>
        <p:spPr>
          <a:xfrm>
            <a:off x="311700" y="445024"/>
            <a:ext cx="8520600" cy="1003947"/>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ct val="111111"/>
              <a:buNone/>
            </a:pPr>
            <a:r>
              <a:rPr lang="lt-LT" dirty="0" err="1">
                <a:latin typeface="Avenir"/>
                <a:ea typeface="Avenir"/>
                <a:cs typeface="Avenir"/>
                <a:sym typeface="Avenir"/>
              </a:rPr>
              <a:t>Sinodalumas</a:t>
            </a:r>
            <a:r>
              <a:rPr lang="lt-LT" dirty="0">
                <a:latin typeface="Avenir"/>
                <a:ea typeface="Avenir"/>
                <a:cs typeface="Avenir"/>
                <a:sym typeface="Avenir"/>
              </a:rPr>
              <a:t> praktiškai: </a:t>
            </a:r>
            <a:br>
              <a:rPr lang="lt-LT" dirty="0">
                <a:latin typeface="Avenir"/>
                <a:ea typeface="Avenir"/>
                <a:cs typeface="Avenir"/>
                <a:sym typeface="Avenir"/>
              </a:rPr>
            </a:br>
            <a:r>
              <a:rPr lang="lt-LT" dirty="0">
                <a:latin typeface="Avenir"/>
                <a:ea typeface="Avenir"/>
                <a:cs typeface="Avenir"/>
                <a:sym typeface="Avenir"/>
              </a:rPr>
              <a:t>kelias konsultuotis su Dievo Tauta (</a:t>
            </a:r>
            <a:r>
              <a:rPr lang="lt-LT" i="1" dirty="0">
                <a:latin typeface="Avenir"/>
                <a:ea typeface="Avenir"/>
                <a:cs typeface="Avenir"/>
                <a:sym typeface="Avenir"/>
              </a:rPr>
              <a:t>PD</a:t>
            </a:r>
            <a:r>
              <a:rPr lang="lt-LT" dirty="0">
                <a:latin typeface="Avenir"/>
                <a:ea typeface="Avenir"/>
                <a:cs typeface="Avenir"/>
                <a:sym typeface="Avenir"/>
              </a:rPr>
              <a:t>, 26)</a:t>
            </a:r>
          </a:p>
        </p:txBody>
      </p:sp>
      <p:sp>
        <p:nvSpPr>
          <p:cNvPr id="313" name="Google Shape;313;p26"/>
          <p:cNvSpPr txBox="1">
            <a:spLocks noGrp="1"/>
          </p:cNvSpPr>
          <p:nvPr>
            <p:ph type="body" idx="1"/>
          </p:nvPr>
        </p:nvSpPr>
        <p:spPr>
          <a:xfrm>
            <a:off x="311700" y="1592317"/>
            <a:ext cx="8520600" cy="2976558"/>
          </a:xfrm>
          <a:prstGeom prst="rect">
            <a:avLst/>
          </a:prstGeom>
          <a:noFill/>
          <a:ln>
            <a:noFill/>
          </a:ln>
        </p:spPr>
        <p:txBody>
          <a:bodyPr spcFirstLastPara="1" wrap="square" lIns="91425" tIns="91425" rIns="91425" bIns="91425" anchor="ctr" anchorCtr="0">
            <a:noAutofit/>
          </a:bodyPr>
          <a:lstStyle/>
          <a:p>
            <a:pPr marL="152400" lvl="0" indent="0" algn="l" rtl="0">
              <a:lnSpc>
                <a:spcPct val="115000"/>
              </a:lnSpc>
              <a:spcBef>
                <a:spcPts val="0"/>
              </a:spcBef>
              <a:spcAft>
                <a:spcPts val="0"/>
              </a:spcAft>
              <a:buSzPts val="1200"/>
              <a:buNone/>
            </a:pPr>
            <a:r>
              <a:rPr lang="lt-LT" sz="1600" dirty="0">
                <a:latin typeface="Avenir Book" panose="02000503020000020003" pitchFamily="2" charset="0"/>
                <a:ea typeface="Avenir"/>
                <a:cs typeface="Avenir"/>
                <a:sym typeface="Avenir"/>
              </a:rPr>
              <a:t>Siekdami atsakyti esate kviečiami:</a:t>
            </a:r>
            <a:endParaRPr lang="lt-LT" sz="1600" dirty="0">
              <a:latin typeface="Avenir Book" panose="02000503020000020003" pitchFamily="2" charset="0"/>
            </a:endParaRPr>
          </a:p>
          <a:p>
            <a:pPr marL="495300" indent="-342900">
              <a:buFont typeface="+mj-lt"/>
              <a:buAutoNum type="alphaLcParenR"/>
            </a:pPr>
            <a:r>
              <a:rPr lang="lt-LT" sz="1600" b="1" dirty="0">
                <a:latin typeface="Avenir Book" panose="02000503020000020003" pitchFamily="2" charset="0"/>
              </a:rPr>
              <a:t>Užduoti sau klausimą</a:t>
            </a:r>
            <a:r>
              <a:rPr lang="lt-LT" sz="1600" dirty="0">
                <a:latin typeface="Avenir Book" panose="02000503020000020003" pitchFamily="2" charset="0"/>
              </a:rPr>
              <a:t>, kokias jūsų dalinės Bažnyčios patirtis primena šis pamatinis klausimas?</a:t>
            </a:r>
          </a:p>
          <a:p>
            <a:pPr marL="495300" indent="-342900">
              <a:buFont typeface="+mj-lt"/>
              <a:buAutoNum type="alphaLcParenR"/>
            </a:pPr>
            <a:r>
              <a:rPr lang="lt-LT" sz="1600" dirty="0">
                <a:latin typeface="Avenir Book" panose="02000503020000020003" pitchFamily="2" charset="0"/>
              </a:rPr>
              <a:t>Iš naujo </a:t>
            </a:r>
            <a:r>
              <a:rPr lang="lt-LT" sz="1600" b="1" dirty="0">
                <a:latin typeface="Avenir Book" panose="02000503020000020003" pitchFamily="2" charset="0"/>
              </a:rPr>
              <a:t>giliau persvarstyti </a:t>
            </a:r>
            <a:r>
              <a:rPr lang="lt-LT" sz="1600" dirty="0">
                <a:latin typeface="Avenir Book" panose="02000503020000020003" pitchFamily="2" charset="0"/>
              </a:rPr>
              <a:t>šias patirtis: kokius džiaugsmus jos kelia? Su kokiais sunkumais ar kliūtimis buvo susiduriama? Kokius sužeidimus šie dalykai atskleidė? Kokias intuityvias įžvalgas jos sukėlė?</a:t>
            </a:r>
          </a:p>
          <a:p>
            <a:pPr marL="495300" indent="-342900">
              <a:buFont typeface="+mj-lt"/>
              <a:buAutoNum type="alphaLcParenR"/>
            </a:pPr>
            <a:r>
              <a:rPr lang="lt-LT" sz="1600" b="1" dirty="0">
                <a:latin typeface="Avenir Book" panose="02000503020000020003" pitchFamily="2" charset="0"/>
              </a:rPr>
              <a:t>Surinkti vaisius</a:t>
            </a:r>
            <a:r>
              <a:rPr lang="lt-LT" sz="1600" dirty="0">
                <a:latin typeface="Avenir Book" panose="02000503020000020003" pitchFamily="2" charset="0"/>
              </a:rPr>
              <a:t>, kuriais galima pasidalinti: kur šiose patirtyse skamba Dvasios balsas? Ko Dvasia mūsų prašo? Kokie dalykai buvo patvirtinti, kokios iškilo pokyčių perspektyvos ar paaiškėjo žengtini žingsniai? Kur pastebime konsensusą? Kokie keliai atsiveria mūsų dalinei Bažnyčiai?</a:t>
            </a: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4100" y="3459925"/>
            <a:ext cx="2080524" cy="1532877"/>
          </a:xfrm>
          <a:prstGeom prst="rect">
            <a:avLst/>
          </a:prstGeom>
          <a:noFill/>
          <a:ln>
            <a:noFill/>
          </a:ln>
        </p:spPr>
      </p:pic>
      <p:pic>
        <p:nvPicPr>
          <p:cNvPr id="222" name="Google Shape;222;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11325" y="3459925"/>
            <a:ext cx="2080527" cy="1532874"/>
          </a:xfrm>
          <a:prstGeom prst="rect">
            <a:avLst/>
          </a:prstGeom>
          <a:noFill/>
          <a:ln>
            <a:noFill/>
          </a:ln>
        </p:spPr>
      </p:pic>
      <p:pic>
        <p:nvPicPr>
          <p:cNvPr id="223" name="Google Shape;223;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54100" y="134850"/>
            <a:ext cx="4237752" cy="3175475"/>
          </a:xfrm>
          <a:prstGeom prst="rect">
            <a:avLst/>
          </a:prstGeom>
          <a:noFill/>
          <a:ln>
            <a:noFill/>
          </a:ln>
        </p:spPr>
      </p:pic>
      <p:pic>
        <p:nvPicPr>
          <p:cNvPr id="224" name="Google Shape;224;p1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57200" y="0"/>
            <a:ext cx="4599875" cy="5143501"/>
          </a:xfrm>
          <a:prstGeom prst="rect">
            <a:avLst/>
          </a:prstGeom>
          <a:noFill/>
          <a:ln>
            <a:noFill/>
          </a:ln>
        </p:spPr>
      </p:pic>
      <p:sp>
        <p:nvSpPr>
          <p:cNvPr id="225" name="Google Shape;225;p15"/>
          <p:cNvSpPr txBox="1">
            <a:spLocks noGrp="1"/>
          </p:cNvSpPr>
          <p:nvPr>
            <p:ph type="body" idx="1"/>
          </p:nvPr>
        </p:nvSpPr>
        <p:spPr>
          <a:xfrm>
            <a:off x="4411176" y="664630"/>
            <a:ext cx="4745899" cy="3024501"/>
          </a:xfrm>
          <a:prstGeom prst="rect">
            <a:avLst/>
          </a:prstGeom>
          <a:solidFill>
            <a:schemeClr val="lt1"/>
          </a:solidFill>
          <a:ln>
            <a:noFill/>
          </a:ln>
        </p:spPr>
        <p:txBody>
          <a:bodyPr spcFirstLastPara="1" wrap="square" lIns="91425" tIns="91425" rIns="91425" bIns="91425" anchor="ctr" anchorCtr="0">
            <a:noAutofit/>
          </a:bodyPr>
          <a:lstStyle/>
          <a:p>
            <a:pPr marL="152400" lvl="0" indent="0" algn="just">
              <a:buNone/>
            </a:pPr>
            <a:r>
              <a:rPr lang="lt-LT" sz="1600" dirty="0">
                <a:latin typeface="Avenir"/>
              </a:rPr>
              <a:t>„Šio </a:t>
            </a:r>
            <a:r>
              <a:rPr lang="lt-LT" sz="1600" b="1" dirty="0">
                <a:latin typeface="Avenir"/>
              </a:rPr>
              <a:t>sinodo</a:t>
            </a:r>
            <a:r>
              <a:rPr lang="lt-LT" sz="1600" dirty="0">
                <a:latin typeface="Avenir"/>
              </a:rPr>
              <a:t>, taigi ir konsultacinių pasitarimų </a:t>
            </a:r>
            <a:r>
              <a:rPr lang="lt-LT" sz="1600" b="1" dirty="0">
                <a:latin typeface="Avenir"/>
              </a:rPr>
              <a:t>tikslas</a:t>
            </a:r>
            <a:r>
              <a:rPr lang="lt-LT" sz="1600" dirty="0">
                <a:latin typeface="Avenir"/>
              </a:rPr>
              <a:t> nėra gaminti dokumentus, bet „puoselėti svajones, </a:t>
            </a:r>
            <a:r>
              <a:rPr lang="lt-LT" sz="1600" b="1" dirty="0">
                <a:latin typeface="Avenir"/>
              </a:rPr>
              <a:t>žadinti pranašystes ir regėjimus, leisti skleistis vilčiai</a:t>
            </a:r>
            <a:r>
              <a:rPr lang="lt-LT" sz="1600" dirty="0">
                <a:latin typeface="Avenir"/>
              </a:rPr>
              <a:t>, įkvėpti pasitikėjimą, aptvarstyti žaizdas, megzti santykius, prikelti vilties aušrą, mokytis vienas iš kito ir </a:t>
            </a:r>
            <a:r>
              <a:rPr lang="lt-LT" sz="1600" b="1" dirty="0">
                <a:latin typeface="Avenir"/>
              </a:rPr>
              <a:t>kurti pozityvią vaizduotę</a:t>
            </a:r>
            <a:r>
              <a:rPr lang="lt-LT" sz="1600" dirty="0">
                <a:latin typeface="Avenir"/>
              </a:rPr>
              <a:t>, kuri nušviečia protus, sušildo širdis ir suteikia mūsų rankoms stiprybės“</a:t>
            </a:r>
            <a:endParaRPr sz="1600" dirty="0">
              <a:latin typeface="Avenir"/>
            </a:endParaRPr>
          </a:p>
          <a:p>
            <a:pPr marL="152400" lvl="0" indent="0" algn="r" rtl="0">
              <a:lnSpc>
                <a:spcPct val="115000"/>
              </a:lnSpc>
              <a:spcBef>
                <a:spcPts val="0"/>
              </a:spcBef>
              <a:spcAft>
                <a:spcPts val="0"/>
              </a:spcAft>
              <a:buSzPts val="1200"/>
              <a:buNone/>
            </a:pPr>
            <a:r>
              <a:rPr lang="es-ES" sz="1600" dirty="0">
                <a:latin typeface="Avenir"/>
                <a:ea typeface="Avenir"/>
                <a:cs typeface="Avenir"/>
                <a:sym typeface="Avenir"/>
              </a:rPr>
              <a:t>(</a:t>
            </a:r>
            <a:r>
              <a:rPr lang="es-ES" sz="1600" i="1" dirty="0">
                <a:latin typeface="Avenir"/>
                <a:ea typeface="Avenir"/>
                <a:cs typeface="Avenir"/>
                <a:sym typeface="Avenir"/>
              </a:rPr>
              <a:t>PD</a:t>
            </a:r>
            <a:r>
              <a:rPr lang="es-ES" sz="1600" dirty="0">
                <a:latin typeface="Avenir"/>
                <a:ea typeface="Avenir"/>
                <a:cs typeface="Avenir"/>
                <a:sym typeface="Avenir"/>
              </a:rPr>
              <a:t>, 32)</a:t>
            </a:r>
            <a:endParaRPr sz="1600" dirty="0">
              <a:latin typeface="Avenir"/>
              <a:ea typeface="Avenir"/>
              <a:cs typeface="Avenir"/>
              <a:sym typeface="Avenir"/>
            </a:endParaRPr>
          </a:p>
        </p:txBody>
      </p:sp>
      <p:sp>
        <p:nvSpPr>
          <p:cNvPr id="226" name="Google Shape;226;p15"/>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13</a:t>
            </a:fld>
            <a:endParaRPr/>
          </a:p>
        </p:txBody>
      </p:sp>
      <p:sp>
        <p:nvSpPr>
          <p:cNvPr id="227" name="Google Shape;227;p15"/>
          <p:cNvSpPr txBox="1">
            <a:spLocks noGrp="1"/>
          </p:cNvSpPr>
          <p:nvPr>
            <p:ph type="sldNum" idx="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13</a:t>
            </a:fld>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3" name="Picture 2">
            <a:extLst>
              <a:ext uri="{FF2B5EF4-FFF2-40B4-BE49-F238E27FC236}">
                <a16:creationId xmlns:a16="http://schemas.microsoft.com/office/drawing/2014/main" id="{D7D14E1D-BCE1-3C46-BB4F-8169896CEF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5550" y="142031"/>
            <a:ext cx="5476626" cy="4818520"/>
          </a:xfrm>
          <a:prstGeom prst="rect">
            <a:avLst/>
          </a:prstGeom>
          <a:solidFill>
            <a:schemeClr val="lt1"/>
          </a:solidFill>
        </p:spPr>
      </p:pic>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54419" y="3462350"/>
            <a:ext cx="2084357" cy="1543876"/>
          </a:xfrm>
          <a:prstGeom prst="rect">
            <a:avLst/>
          </a:prstGeom>
          <a:noFill/>
          <a:ln>
            <a:noFill/>
          </a:ln>
        </p:spPr>
      </p:pic>
      <p:pic>
        <p:nvPicPr>
          <p:cNvPr id="264" name="Google Shape;264;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0"/>
            <a:ext cx="4585073" cy="2486749"/>
          </a:xfrm>
          <a:prstGeom prst="rect">
            <a:avLst/>
          </a:prstGeom>
          <a:noFill/>
          <a:ln>
            <a:noFill/>
          </a:ln>
        </p:spPr>
      </p:pic>
      <p:pic>
        <p:nvPicPr>
          <p:cNvPr id="265" name="Google Shape;265;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83725" y="3459925"/>
            <a:ext cx="2035917" cy="1548726"/>
          </a:xfrm>
          <a:prstGeom prst="rect">
            <a:avLst/>
          </a:prstGeom>
          <a:noFill/>
          <a:ln>
            <a:noFill/>
          </a:ln>
        </p:spPr>
      </p:pic>
      <p:pic>
        <p:nvPicPr>
          <p:cNvPr id="266" name="Google Shape;266;p2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72000" y="2656750"/>
            <a:ext cx="4585073" cy="2486750"/>
          </a:xfrm>
          <a:prstGeom prst="rect">
            <a:avLst/>
          </a:prstGeom>
          <a:noFill/>
          <a:ln>
            <a:noFill/>
          </a:ln>
        </p:spPr>
      </p:pic>
      <p:sp>
        <p:nvSpPr>
          <p:cNvPr id="267" name="Google Shape;267;p20"/>
          <p:cNvSpPr txBox="1">
            <a:spLocks noGrp="1"/>
          </p:cNvSpPr>
          <p:nvPr>
            <p:ph type="body" idx="4294967295"/>
          </p:nvPr>
        </p:nvSpPr>
        <p:spPr>
          <a:xfrm>
            <a:off x="183725" y="279159"/>
            <a:ext cx="4194300" cy="3098662"/>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Clr>
                <a:schemeClr val="dk1"/>
              </a:buClr>
              <a:buSzPts val="1100"/>
              <a:buNone/>
            </a:pPr>
            <a:r>
              <a:rPr lang="lt-LT" sz="1500" b="1" dirty="0">
                <a:solidFill>
                  <a:schemeClr val="dk1"/>
                </a:solidFill>
                <a:latin typeface="Avenir"/>
                <a:ea typeface="Avenir"/>
                <a:cs typeface="Avenir"/>
                <a:sym typeface="Avenir"/>
              </a:rPr>
              <a:t>Esminiai įsitikinimai, </a:t>
            </a:r>
          </a:p>
          <a:p>
            <a:pPr marL="0" lvl="0" indent="0" algn="ctr" rtl="0">
              <a:lnSpc>
                <a:spcPct val="115000"/>
              </a:lnSpc>
              <a:spcBef>
                <a:spcPts val="0"/>
              </a:spcBef>
              <a:spcAft>
                <a:spcPts val="0"/>
              </a:spcAft>
              <a:buClr>
                <a:schemeClr val="dk1"/>
              </a:buClr>
              <a:buSzPts val="1100"/>
              <a:buNone/>
            </a:pPr>
            <a:r>
              <a:rPr lang="lt-LT" sz="1500" b="1" dirty="0">
                <a:solidFill>
                  <a:schemeClr val="dk1"/>
                </a:solidFill>
                <a:latin typeface="Avenir"/>
                <a:ea typeface="Avenir"/>
                <a:cs typeface="Avenir"/>
                <a:sym typeface="Avenir"/>
              </a:rPr>
              <a:t>vedantys į Sinodinę Bažnyčią</a:t>
            </a:r>
          </a:p>
          <a:p>
            <a:pPr marL="0" lvl="0" indent="0" algn="ctr" rtl="0">
              <a:lnSpc>
                <a:spcPct val="115000"/>
              </a:lnSpc>
              <a:spcBef>
                <a:spcPts val="0"/>
              </a:spcBef>
              <a:spcAft>
                <a:spcPts val="0"/>
              </a:spcAft>
              <a:buClr>
                <a:schemeClr val="dk1"/>
              </a:buClr>
              <a:buSzPts val="1100"/>
              <a:buNone/>
            </a:pPr>
            <a:endParaRPr sz="1500" dirty="0">
              <a:solidFill>
                <a:schemeClr val="dk1"/>
              </a:solidFill>
              <a:latin typeface="Avenir"/>
              <a:ea typeface="Avenir"/>
              <a:cs typeface="Avenir"/>
              <a:sym typeface="Avenir"/>
            </a:endParaRPr>
          </a:p>
          <a:p>
            <a:pPr marL="171450" lvl="0" indent="-171450" algn="l" rtl="0">
              <a:lnSpc>
                <a:spcPct val="115000"/>
              </a:lnSpc>
              <a:spcBef>
                <a:spcPts val="0"/>
              </a:spcBef>
              <a:spcAft>
                <a:spcPts val="0"/>
              </a:spcAft>
              <a:buClr>
                <a:schemeClr val="dk1"/>
              </a:buClr>
              <a:buSzPts val="1100"/>
              <a:buChar char="●"/>
            </a:pPr>
            <a:r>
              <a:rPr lang="lt-LT" sz="1500" dirty="0">
                <a:latin typeface="Avenir"/>
                <a:ea typeface="Avenir"/>
                <a:cs typeface="Avenir"/>
                <a:sym typeface="Avenir"/>
              </a:rPr>
              <a:t>Įsik</a:t>
            </a:r>
            <a:r>
              <a:rPr lang="lt-LT" sz="1500" dirty="0">
                <a:solidFill>
                  <a:schemeClr val="dk1"/>
                </a:solidFill>
                <a:latin typeface="Avenir"/>
                <a:ea typeface="Avenir"/>
                <a:cs typeface="Avenir"/>
                <a:sym typeface="Avenir"/>
              </a:rPr>
              <a:t>lausyti vienas </a:t>
            </a:r>
            <a:r>
              <a:rPr lang="lt-LT" sz="1500" dirty="0">
                <a:latin typeface="Avenir"/>
                <a:ea typeface="Avenir"/>
                <a:cs typeface="Avenir"/>
                <a:sym typeface="Avenir"/>
              </a:rPr>
              <a:t>į</a:t>
            </a:r>
            <a:r>
              <a:rPr lang="lt-LT" sz="1500" dirty="0">
                <a:solidFill>
                  <a:schemeClr val="dk1"/>
                </a:solidFill>
                <a:latin typeface="Avenir"/>
                <a:ea typeface="Avenir"/>
                <a:cs typeface="Avenir"/>
                <a:sym typeface="Avenir"/>
              </a:rPr>
              <a:t> kitą, kad įsiklausytume į Šventąją Dvasią -</a:t>
            </a:r>
            <a:r>
              <a:rPr lang="lt-LT" dirty="0">
                <a:solidFill>
                  <a:schemeClr val="dk1"/>
                </a:solidFill>
              </a:rPr>
              <a:t> </a:t>
            </a:r>
            <a:r>
              <a:rPr lang="lt-LT" sz="1500" dirty="0">
                <a:latin typeface="Avenir"/>
                <a:ea typeface="Avenir"/>
                <a:cs typeface="Avenir"/>
                <a:sym typeface="Avenir"/>
              </a:rPr>
              <a:t>maldos dvasioje, kuri įsišaknijusi į liturgiją ir Dievo Žodį.</a:t>
            </a:r>
          </a:p>
          <a:p>
            <a:pPr marL="171450" lvl="0" indent="-171450" algn="l" rtl="0">
              <a:lnSpc>
                <a:spcPct val="115000"/>
              </a:lnSpc>
              <a:spcBef>
                <a:spcPts val="0"/>
              </a:spcBef>
              <a:spcAft>
                <a:spcPts val="0"/>
              </a:spcAft>
              <a:buClr>
                <a:schemeClr val="dk1"/>
              </a:buClr>
              <a:buSzPts val="1100"/>
              <a:buChar char="●"/>
            </a:pPr>
            <a:r>
              <a:rPr lang="lt-LT" sz="1500" dirty="0">
                <a:latin typeface="Avenir"/>
                <a:ea typeface="Avenir"/>
                <a:cs typeface="Avenir"/>
                <a:sym typeface="Avenir"/>
              </a:rPr>
              <a:t>P</a:t>
            </a:r>
            <a:r>
              <a:rPr lang="lt-LT" sz="1500" dirty="0">
                <a:solidFill>
                  <a:schemeClr val="dk1"/>
                </a:solidFill>
                <a:latin typeface="Avenir"/>
                <a:ea typeface="Avenir"/>
                <a:cs typeface="Avenir"/>
                <a:sym typeface="Avenir"/>
              </a:rPr>
              <a:t>atirtis pasidalijama vieni su kitais, o ne tik užpildomas klausimynas; </a:t>
            </a:r>
          </a:p>
          <a:p>
            <a:pPr marL="171450" lvl="0" indent="-171450" algn="l" rtl="0">
              <a:lnSpc>
                <a:spcPct val="115000"/>
              </a:lnSpc>
              <a:spcBef>
                <a:spcPts val="0"/>
              </a:spcBef>
              <a:spcAft>
                <a:spcPts val="0"/>
              </a:spcAft>
              <a:buClr>
                <a:schemeClr val="dk1"/>
              </a:buClr>
              <a:buSzPts val="1100"/>
              <a:buChar char="●"/>
            </a:pPr>
            <a:r>
              <a:rPr lang="lt-LT" sz="1500" dirty="0">
                <a:latin typeface="Avenir"/>
                <a:ea typeface="Avenir"/>
                <a:cs typeface="Avenir"/>
                <a:sym typeface="Avenir"/>
              </a:rPr>
              <a:t>Procesas, o ne vienkartinis renginys.</a:t>
            </a:r>
            <a:endParaRPr lang="lt-LT" dirty="0"/>
          </a:p>
          <a:p>
            <a:pPr marL="171450" lvl="0" indent="-171450" algn="l" rtl="0">
              <a:lnSpc>
                <a:spcPct val="115000"/>
              </a:lnSpc>
              <a:spcBef>
                <a:spcPts val="0"/>
              </a:spcBef>
              <a:spcAft>
                <a:spcPts val="0"/>
              </a:spcAft>
              <a:buClr>
                <a:schemeClr val="dk1"/>
              </a:buClr>
              <a:buSzPts val="1100"/>
              <a:buChar char="●"/>
            </a:pPr>
            <a:r>
              <a:rPr lang="lt-LT" sz="1500" dirty="0">
                <a:latin typeface="Avenir"/>
                <a:ea typeface="Avenir"/>
                <a:cs typeface="Avenir"/>
                <a:sym typeface="Avenir"/>
              </a:rPr>
              <a:t>Įžvelgimas kartu su bendruomene, kad priimti sprendimai būtų skirti bendram gėriui. </a:t>
            </a:r>
            <a:endParaRPr lang="lt-LT" dirty="0"/>
          </a:p>
        </p:txBody>
      </p:sp>
      <p:sp>
        <p:nvSpPr>
          <p:cNvPr id="268" name="Google Shape;268;p20"/>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15</a:t>
            </a:fld>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2000" y="-1"/>
            <a:ext cx="4571999" cy="5143501"/>
          </a:xfrm>
          <a:prstGeom prst="rect">
            <a:avLst/>
          </a:prstGeom>
          <a:noFill/>
          <a:ln>
            <a:noFill/>
          </a:ln>
        </p:spPr>
      </p:pic>
      <p:cxnSp>
        <p:nvCxnSpPr>
          <p:cNvPr id="353" name="Google Shape;353;p31"/>
          <p:cNvCxnSpPr/>
          <p:nvPr/>
        </p:nvCxnSpPr>
        <p:spPr>
          <a:xfrm>
            <a:off x="1642996" y="4575914"/>
            <a:ext cx="2186400" cy="0"/>
          </a:xfrm>
          <a:prstGeom prst="straightConnector1">
            <a:avLst/>
          </a:prstGeom>
          <a:noFill/>
          <a:ln w="28575" cap="flat" cmpd="sng">
            <a:solidFill>
              <a:srgbClr val="DE8F32"/>
            </a:solidFill>
            <a:prstDash val="dot"/>
            <a:round/>
            <a:headEnd type="none" w="sm" len="sm"/>
            <a:tailEnd type="none" w="sm" len="sm"/>
          </a:ln>
        </p:spPr>
      </p:cxnSp>
      <p:sp>
        <p:nvSpPr>
          <p:cNvPr id="354" name="Google Shape;354;p31"/>
          <p:cNvSpPr txBox="1">
            <a:spLocks noGrp="1"/>
          </p:cNvSpPr>
          <p:nvPr>
            <p:ph type="body" idx="2"/>
          </p:nvPr>
        </p:nvSpPr>
        <p:spPr>
          <a:xfrm>
            <a:off x="348853" y="0"/>
            <a:ext cx="4223147" cy="4350057"/>
          </a:xfrm>
          <a:prstGeom prst="rect">
            <a:avLst/>
          </a:prstGeom>
          <a:noFill/>
          <a:ln>
            <a:noFill/>
          </a:ln>
        </p:spPr>
        <p:txBody>
          <a:bodyPr spcFirstLastPara="1" wrap="square" lIns="91425" tIns="91425" rIns="91425" bIns="91425" anchor="t" anchorCtr="0">
            <a:normAutofit lnSpcReduction="10000"/>
          </a:bodyPr>
          <a:lstStyle/>
          <a:p>
            <a:pPr marL="82550" lvl="0" indent="0" algn="ctr">
              <a:spcBef>
                <a:spcPts val="1200"/>
              </a:spcBef>
              <a:buNone/>
            </a:pPr>
            <a:r>
              <a:rPr lang="es-ES" sz="1600" b="1" dirty="0">
                <a:latin typeface="Avenir"/>
                <a:ea typeface="Avenir"/>
                <a:cs typeface="Avenir"/>
                <a:sym typeface="Avenir"/>
              </a:rPr>
              <a:t>PLATAUS DALYVAVIMO SKATINIMAS SINODINIAME PROCESE</a:t>
            </a:r>
          </a:p>
          <a:p>
            <a:pPr marL="152400" lvl="0" indent="0" algn="ctr">
              <a:buNone/>
            </a:pPr>
            <a:endParaRPr lang="es-ES" sz="1600" b="1" dirty="0">
              <a:latin typeface="Avenir"/>
              <a:sym typeface="Avenir"/>
            </a:endParaRPr>
          </a:p>
          <a:p>
            <a:pPr marL="152400" lvl="0" indent="0" algn="ctr">
              <a:buNone/>
            </a:pPr>
            <a:r>
              <a:rPr lang="lt-LT" sz="1300" dirty="0">
                <a:latin typeface="Avenir Book" panose="02000503020000020003" pitchFamily="2" charset="0"/>
              </a:rPr>
              <a:t>tikslas yra užtikrinti, kad kuo daugiau žmonių dalyvautų, siekiant </a:t>
            </a:r>
            <a:r>
              <a:rPr lang="lt-LT" sz="1300" i="1" dirty="0">
                <a:latin typeface="Avenir Book" panose="02000503020000020003" pitchFamily="2" charset="0"/>
              </a:rPr>
              <a:t>įsiklausyti į visos Dievo Tautos gyvą balsą</a:t>
            </a:r>
            <a:r>
              <a:rPr lang="lt-LT" sz="1300" dirty="0">
                <a:latin typeface="Avenir Book" panose="02000503020000020003" pitchFamily="2" charset="0"/>
              </a:rPr>
              <a:t>.</a:t>
            </a:r>
          </a:p>
          <a:p>
            <a:pPr marL="152400" lvl="0" indent="0" algn="ctr">
              <a:buNone/>
            </a:pPr>
            <a:endParaRPr lang="en-LT" sz="1300" dirty="0">
              <a:latin typeface="Avenir Book" panose="02000503020000020003" pitchFamily="2" charset="0"/>
            </a:endParaRPr>
          </a:p>
          <a:p>
            <a:pPr lvl="0"/>
            <a:r>
              <a:rPr lang="lt-LT" sz="1300" dirty="0">
                <a:latin typeface="Avenir Book" panose="02000503020000020003" pitchFamily="2" charset="0"/>
              </a:rPr>
              <a:t>Tai padaryti pavyks, jeigu dėsime aktyvias pastangas, kad </a:t>
            </a:r>
            <a:r>
              <a:rPr lang="lt-LT" sz="1300" b="1" dirty="0">
                <a:latin typeface="Avenir Book" panose="02000503020000020003" pitchFamily="2" charset="0"/>
              </a:rPr>
              <a:t>pasiektume žmones ten, kur jie yra</a:t>
            </a:r>
            <a:r>
              <a:rPr lang="lt-LT" sz="1300" dirty="0">
                <a:latin typeface="Avenir Book" panose="02000503020000020003" pitchFamily="2" charset="0"/>
              </a:rPr>
              <a:t>, ypač tuos, kurie dažnai yra atstumti ar tuos, kurie nėra įtraukti į Bažnyčios gyvenimą.</a:t>
            </a:r>
          </a:p>
          <a:p>
            <a:pPr lvl="0"/>
            <a:endParaRPr lang="en-LT" sz="1300" dirty="0">
              <a:latin typeface="Avenir Book" panose="02000503020000020003" pitchFamily="2" charset="0"/>
            </a:endParaRPr>
          </a:p>
          <a:p>
            <a:pPr lvl="0"/>
            <a:r>
              <a:rPr lang="lt-LT" sz="1300" dirty="0">
                <a:latin typeface="Avenir Book" panose="02000503020000020003" pitchFamily="2" charset="0"/>
              </a:rPr>
              <a:t>Turi būti aiškus fokusas </a:t>
            </a:r>
            <a:r>
              <a:rPr lang="lt-LT" sz="1300" b="1" dirty="0">
                <a:latin typeface="Avenir Book" panose="02000503020000020003" pitchFamily="2" charset="0"/>
              </a:rPr>
              <a:t>į nepasiturinčių, </a:t>
            </a:r>
            <a:r>
              <a:rPr lang="lt-LT" sz="1300" b="1" dirty="0" err="1">
                <a:latin typeface="Avenir Book" panose="02000503020000020003" pitchFamily="2" charset="0"/>
              </a:rPr>
              <a:t>marginalizuotų</a:t>
            </a:r>
            <a:r>
              <a:rPr lang="lt-LT" sz="1300" b="1" dirty="0">
                <a:latin typeface="Avenir Book" panose="02000503020000020003" pitchFamily="2" charset="0"/>
              </a:rPr>
              <a:t>, pažeidžiamų ar atstumtųjų dalyvavimą</a:t>
            </a:r>
            <a:r>
              <a:rPr lang="lt-LT" sz="1300" dirty="0">
                <a:latin typeface="Avenir Book" panose="02000503020000020003" pitchFamily="2" charset="0"/>
              </a:rPr>
              <a:t>, kad būtų galima klausyti jų balsų ir patirčių.</a:t>
            </a:r>
          </a:p>
          <a:p>
            <a:pPr lvl="0"/>
            <a:endParaRPr lang="en-LT" sz="1300" dirty="0">
              <a:latin typeface="Avenir Book" panose="02000503020000020003" pitchFamily="2" charset="0"/>
            </a:endParaRPr>
          </a:p>
          <a:p>
            <a:pPr lvl="0"/>
            <a:r>
              <a:rPr lang="lt-LT" sz="1300" dirty="0">
                <a:latin typeface="Avenir Book" panose="02000503020000020003" pitchFamily="2" charset="0"/>
              </a:rPr>
              <a:t>Sinodinis procesas turi būti </a:t>
            </a:r>
            <a:r>
              <a:rPr lang="lt-LT" sz="1300" b="1" dirty="0">
                <a:latin typeface="Avenir Book" panose="02000503020000020003" pitchFamily="2" charset="0"/>
              </a:rPr>
              <a:t>paprastas, prieinamas ir svetingas</a:t>
            </a:r>
            <a:r>
              <a:rPr lang="lt-LT" sz="1300" dirty="0">
                <a:latin typeface="Avenir Book" panose="02000503020000020003" pitchFamily="2" charset="0"/>
              </a:rPr>
              <a:t> visiems.</a:t>
            </a:r>
            <a:endParaRPr lang="en-LT" sz="1300" dirty="0">
              <a:latin typeface="Avenir Book" panose="02000503020000020003" pitchFamily="2" charset="0"/>
            </a:endParaRPr>
          </a:p>
          <a:p>
            <a:pPr marL="254000" lvl="0" indent="-171450" algn="l" rtl="0">
              <a:lnSpc>
                <a:spcPct val="115000"/>
              </a:lnSpc>
              <a:spcBef>
                <a:spcPts val="1200"/>
              </a:spcBef>
              <a:spcAft>
                <a:spcPts val="0"/>
              </a:spcAft>
              <a:buSzPts val="1200"/>
              <a:buChar char="●"/>
            </a:pPr>
            <a:endParaRPr sz="1300" b="1" dirty="0">
              <a:solidFill>
                <a:schemeClr val="dk1"/>
              </a:solidFill>
              <a:latin typeface="Avenir"/>
              <a:ea typeface="Avenir"/>
              <a:cs typeface="Avenir"/>
              <a:sym typeface="Avenir"/>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763248" y="558777"/>
            <a:ext cx="7818437" cy="857250"/>
          </a:xfrm>
          <a:prstGeom prst="rect">
            <a:avLst/>
          </a:prstGeom>
          <a:noFill/>
          <a:ln>
            <a:noFill/>
          </a:ln>
        </p:spPr>
        <p:txBody>
          <a:bodyPr spcFirstLastPara="1" wrap="square" lIns="91425" tIns="91425" rIns="91425" bIns="91425" anchor="t" anchorCtr="0">
            <a:normAutofit/>
          </a:bodyPr>
          <a:lstStyle/>
          <a:p>
            <a:pPr lvl="0"/>
            <a:r>
              <a:rPr lang="lt-LT" dirty="0">
                <a:latin typeface="Avenir"/>
                <a:ea typeface="Avenir"/>
                <a:cs typeface="Avenir"/>
                <a:sym typeface="Avenir"/>
              </a:rPr>
              <a:t>Sinodo vyskupijos etapas</a:t>
            </a:r>
          </a:p>
        </p:txBody>
      </p:sp>
      <p:sp>
        <p:nvSpPr>
          <p:cNvPr id="151" name="Google Shape;151;p5"/>
          <p:cNvSpPr txBox="1">
            <a:spLocks noGrp="1"/>
          </p:cNvSpPr>
          <p:nvPr>
            <p:ph type="body" idx="1"/>
          </p:nvPr>
        </p:nvSpPr>
        <p:spPr>
          <a:xfrm>
            <a:off x="394288" y="1297755"/>
            <a:ext cx="8187397" cy="3286968"/>
          </a:xfrm>
          <a:prstGeom prst="rect">
            <a:avLst/>
          </a:prstGeom>
          <a:noFill/>
          <a:ln>
            <a:noFill/>
          </a:ln>
        </p:spPr>
        <p:txBody>
          <a:bodyPr spcFirstLastPara="1" wrap="square" lIns="91425" tIns="91425" rIns="91425" bIns="91425" anchor="ctr" anchorCtr="0">
            <a:normAutofit/>
          </a:bodyPr>
          <a:lstStyle/>
          <a:p>
            <a:pPr lvl="0"/>
            <a:r>
              <a:rPr lang="lt-LT" sz="1600" b="1" dirty="0">
                <a:latin typeface="Avenir"/>
                <a:ea typeface="Avenir"/>
                <a:cs typeface="Avenir"/>
                <a:sym typeface="Avenir"/>
              </a:rPr>
              <a:t>Iki: </a:t>
            </a:r>
            <a:r>
              <a:rPr lang="lt-LT" sz="1600" dirty="0">
                <a:latin typeface="Avenir"/>
                <a:ea typeface="Avenir"/>
                <a:cs typeface="Avenir"/>
                <a:sym typeface="Avenir"/>
              </a:rPr>
              <a:t>2022 m. gegužės 31 d.</a:t>
            </a:r>
            <a:endParaRPr lang="lt-LT" sz="1600" b="1" dirty="0">
              <a:latin typeface="Avenir"/>
              <a:ea typeface="Avenir"/>
              <a:cs typeface="Avenir"/>
              <a:sym typeface="Avenir"/>
            </a:endParaRPr>
          </a:p>
          <a:p>
            <a:pPr lvl="0"/>
            <a:r>
              <a:rPr lang="lt-LT" sz="1600" b="1" dirty="0">
                <a:latin typeface="Avenir"/>
                <a:ea typeface="Avenir"/>
                <a:cs typeface="Avenir"/>
                <a:sym typeface="Avenir"/>
              </a:rPr>
              <a:t>Tikslas</a:t>
            </a:r>
            <a:r>
              <a:rPr lang="lt-LT" sz="1600" dirty="0">
                <a:latin typeface="Avenir"/>
                <a:ea typeface="Avenir"/>
                <a:cs typeface="Avenir"/>
                <a:sym typeface="Avenir"/>
              </a:rPr>
              <a:t>: Konsultavimasis su Dievo Tauta: įsiklausyti, dalyvauti, įžvelgti. </a:t>
            </a:r>
          </a:p>
          <a:p>
            <a:pPr marL="152400" lvl="0" indent="0">
              <a:buNone/>
            </a:pPr>
            <a:endParaRPr lang="lt-LT" sz="1600" dirty="0">
              <a:latin typeface="Avenir"/>
              <a:ea typeface="Avenir"/>
              <a:cs typeface="Avenir"/>
              <a:sym typeface="Avenir"/>
            </a:endParaRPr>
          </a:p>
          <a:p>
            <a:pPr lvl="0"/>
            <a:r>
              <a:rPr lang="lt-LT" sz="1600" b="1" dirty="0">
                <a:latin typeface="Avenir"/>
                <a:ea typeface="Avenir"/>
                <a:cs typeface="Avenir"/>
                <a:sym typeface="Avenir"/>
              </a:rPr>
              <a:t>Kaip turėtų vykti konsultavimasis:</a:t>
            </a:r>
            <a:endParaRPr lang="lt-LT" dirty="0"/>
          </a:p>
          <a:p>
            <a:pPr lvl="1"/>
            <a:r>
              <a:rPr lang="lt-LT" sz="1600" b="1" i="1" dirty="0">
                <a:solidFill>
                  <a:srgbClr val="850E33"/>
                </a:solidFill>
                <a:latin typeface="Avenir"/>
                <a:ea typeface="Avenir"/>
                <a:cs typeface="Avenir"/>
                <a:sym typeface="Avenir"/>
              </a:rPr>
              <a:t>Nuoširdžiai</a:t>
            </a:r>
            <a:r>
              <a:rPr lang="lt-LT" sz="1600" dirty="0">
                <a:latin typeface="Avenir"/>
                <a:ea typeface="Avenir"/>
                <a:cs typeface="Avenir"/>
                <a:sym typeface="Avenir"/>
              </a:rPr>
              <a:t>: iš tiesų turi būti konsultuojamasi su Dievo tauta.</a:t>
            </a:r>
          </a:p>
          <a:p>
            <a:pPr lvl="1"/>
            <a:r>
              <a:rPr lang="lt-LT" sz="1600" b="1" i="1" dirty="0">
                <a:solidFill>
                  <a:srgbClr val="850E33"/>
                </a:solidFill>
                <a:latin typeface="Avenir"/>
                <a:ea typeface="Avenir"/>
                <a:cs typeface="Avenir"/>
                <a:sym typeface="Avenir"/>
              </a:rPr>
              <a:t>Kiek įmanoma plačiau</a:t>
            </a:r>
            <a:r>
              <a:rPr lang="lt-LT" sz="1600" dirty="0">
                <a:latin typeface="Avenir"/>
                <a:ea typeface="Avenir"/>
                <a:cs typeface="Avenir"/>
                <a:sym typeface="Avenir"/>
              </a:rPr>
              <a:t>: dalyvauja kiekvienas, taip pat ir tie, kurie yra paribiuose.</a:t>
            </a:r>
          </a:p>
          <a:p>
            <a:pPr lvl="1"/>
            <a:r>
              <a:rPr lang="lt-LT" sz="1600" b="1" i="1" dirty="0">
                <a:solidFill>
                  <a:srgbClr val="850E33"/>
                </a:solidFill>
                <a:latin typeface="Avenir"/>
                <a:ea typeface="Avenir"/>
                <a:cs typeface="Avenir"/>
                <a:sym typeface="Avenir"/>
              </a:rPr>
              <a:t>Praktiškai</a:t>
            </a:r>
            <a:r>
              <a:rPr lang="lt-LT" sz="1600" dirty="0">
                <a:latin typeface="Avenir"/>
                <a:ea typeface="Avenir"/>
                <a:cs typeface="Avenir"/>
                <a:sym typeface="Avenir"/>
              </a:rPr>
              <a:t>: suteikiama konkreti pagalba evangelizacijos misijai.</a:t>
            </a:r>
          </a:p>
          <a:p>
            <a:pPr marL="609600" lvl="1" indent="0">
              <a:buNone/>
            </a:pPr>
            <a:endParaRPr lang="lt-LT" sz="1600" dirty="0">
              <a:latin typeface="Avenir"/>
              <a:ea typeface="Avenir"/>
              <a:cs typeface="Avenir"/>
              <a:sym typeface="Avenir"/>
            </a:endParaRPr>
          </a:p>
          <a:p>
            <a:pPr lvl="0"/>
            <a:r>
              <a:rPr lang="lt-LT" sz="1600" b="1" dirty="0">
                <a:latin typeface="Avenir"/>
                <a:ea typeface="Avenir"/>
                <a:cs typeface="Avenir"/>
                <a:sym typeface="Avenir"/>
              </a:rPr>
              <a:t>Pagalba vyskupijos etape</a:t>
            </a:r>
            <a:r>
              <a:rPr lang="lt-LT" sz="1600" dirty="0">
                <a:latin typeface="Avenir"/>
                <a:ea typeface="Avenir"/>
                <a:cs typeface="Avenir"/>
                <a:sym typeface="Avenir"/>
              </a:rPr>
              <a:t>:</a:t>
            </a:r>
            <a:endParaRPr lang="lt-LT" dirty="0"/>
          </a:p>
          <a:p>
            <a:pPr lvl="1"/>
            <a:r>
              <a:rPr lang="lt-LT" sz="1600" dirty="0">
                <a:latin typeface="Avenir"/>
                <a:ea typeface="Avenir"/>
                <a:cs typeface="Avenir"/>
                <a:sym typeface="Avenir"/>
              </a:rPr>
              <a:t>Sinodinė komanda, koordinuojanti konsultacijas kiekvienoje vyskupijoje.</a:t>
            </a:r>
          </a:p>
          <a:p>
            <a:pPr lvl="1"/>
            <a:r>
              <a:rPr lang="lt-LT" sz="1600" dirty="0">
                <a:latin typeface="Avenir"/>
                <a:ea typeface="Avenir"/>
                <a:cs typeface="Avenir"/>
                <a:sym typeface="Avenir"/>
              </a:rPr>
              <a:t>Vyskupijos susitikimas baigiantis bendruomeninės įžvalgos konsultacijoms.</a:t>
            </a:r>
          </a:p>
        </p:txBody>
      </p:sp>
    </p:spTree>
    <p:extLst>
      <p:ext uri="{BB962C8B-B14F-4D97-AF65-F5344CB8AC3E}">
        <p14:creationId xmlns:p14="http://schemas.microsoft.com/office/powerpoint/2010/main" val="641064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763248" y="558777"/>
            <a:ext cx="7818437" cy="85725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lt-LT" dirty="0" err="1">
                <a:latin typeface="Avenir"/>
                <a:ea typeface="Avenir"/>
                <a:cs typeface="Avenir"/>
                <a:sym typeface="Avenir"/>
              </a:rPr>
              <a:t>Sinodalumo</a:t>
            </a:r>
            <a:r>
              <a:rPr lang="lt-LT" dirty="0">
                <a:latin typeface="Avenir"/>
                <a:ea typeface="Avenir"/>
                <a:cs typeface="Avenir"/>
                <a:sym typeface="Avenir"/>
              </a:rPr>
              <a:t> iššūkis</a:t>
            </a:r>
          </a:p>
        </p:txBody>
      </p:sp>
      <p:sp>
        <p:nvSpPr>
          <p:cNvPr id="151" name="Google Shape;151;p5"/>
          <p:cNvSpPr txBox="1">
            <a:spLocks noGrp="1"/>
          </p:cNvSpPr>
          <p:nvPr>
            <p:ph type="body" idx="1"/>
          </p:nvPr>
        </p:nvSpPr>
        <p:spPr>
          <a:xfrm>
            <a:off x="534572" y="1158423"/>
            <a:ext cx="8187397" cy="3286968"/>
          </a:xfrm>
          <a:prstGeom prst="rect">
            <a:avLst/>
          </a:prstGeom>
          <a:noFill/>
          <a:ln>
            <a:noFill/>
          </a:ln>
        </p:spPr>
        <p:txBody>
          <a:bodyPr spcFirstLastPara="1" wrap="square" lIns="91425" tIns="91425" rIns="91425" bIns="91425" anchor="ctr" anchorCtr="0">
            <a:normAutofit/>
          </a:bodyPr>
          <a:lstStyle/>
          <a:p>
            <a:pPr marL="152400" lvl="0" indent="0" algn="just">
              <a:buNone/>
            </a:pPr>
            <a:r>
              <a:rPr lang="lt-LT" sz="2400" dirty="0">
                <a:latin typeface="Avenir Book" panose="02000503020000020003" pitchFamily="2" charset="0"/>
              </a:rPr>
              <a:t>„Tai, ko Viešpats iš mūsų reikalauja, tam tikra prasme jau glūdi žodyje </a:t>
            </a:r>
            <a:r>
              <a:rPr lang="lt-LT" sz="2400" b="1" dirty="0">
                <a:latin typeface="Avenir Book" panose="02000503020000020003" pitchFamily="2" charset="0"/>
              </a:rPr>
              <a:t>„sinodas“. Ėjimą drauge </a:t>
            </a:r>
            <a:r>
              <a:rPr lang="lt-LT" sz="2400" dirty="0">
                <a:latin typeface="Avenir Book" panose="02000503020000020003" pitchFamily="2" charset="0"/>
              </a:rPr>
              <a:t>– pasauliečiams, ganytojams, Romos vyskupui – </a:t>
            </a:r>
            <a:r>
              <a:rPr lang="lt-LT" sz="2400" b="1" dirty="0">
                <a:latin typeface="Avenir Book" panose="02000503020000020003" pitchFamily="2" charset="0"/>
              </a:rPr>
              <a:t>paprasta išreikšti žodžiais, bet ne taip lengva įgyvendinti</a:t>
            </a:r>
            <a:r>
              <a:rPr lang="lt-LT" sz="2400" dirty="0">
                <a:latin typeface="Avenir Book" panose="02000503020000020003" pitchFamily="2" charset="0"/>
              </a:rPr>
              <a:t>.“</a:t>
            </a:r>
            <a:endParaRPr sz="2400" dirty="0">
              <a:solidFill>
                <a:schemeClr val="dk1"/>
              </a:solidFill>
              <a:latin typeface="Avenir Book" panose="02000503020000020003" pitchFamily="2" charset="0"/>
              <a:ea typeface="Avenir"/>
              <a:cs typeface="Avenir"/>
              <a:sym typeface="Avenir"/>
            </a:endParaRPr>
          </a:p>
          <a:p>
            <a:pPr marL="152400" lvl="0" indent="0" algn="r" rtl="0">
              <a:lnSpc>
                <a:spcPct val="115000"/>
              </a:lnSpc>
              <a:spcBef>
                <a:spcPts val="0"/>
              </a:spcBef>
              <a:spcAft>
                <a:spcPts val="0"/>
              </a:spcAft>
              <a:buSzPts val="1200"/>
              <a:buNone/>
            </a:pPr>
            <a:endParaRPr sz="2400" dirty="0">
              <a:solidFill>
                <a:schemeClr val="dk1"/>
              </a:solidFill>
              <a:latin typeface="Avenir"/>
              <a:ea typeface="Avenir"/>
              <a:cs typeface="Avenir"/>
              <a:sym typeface="Avenir"/>
            </a:endParaRPr>
          </a:p>
          <a:p>
            <a:pPr marL="152400" indent="0" algn="r">
              <a:buNone/>
            </a:pPr>
            <a:r>
              <a:rPr lang="es-ES" sz="1100" i="1" dirty="0" err="1">
                <a:latin typeface="Avenir"/>
                <a:sym typeface="Avenir"/>
              </a:rPr>
              <a:t>Popiežius</a:t>
            </a:r>
            <a:r>
              <a:rPr lang="es-ES" sz="1100" i="1" dirty="0">
                <a:latin typeface="Avenir"/>
                <a:sym typeface="Avenir"/>
              </a:rPr>
              <a:t> </a:t>
            </a:r>
            <a:r>
              <a:rPr lang="es-ES" sz="1100" i="1" dirty="0" err="1">
                <a:solidFill>
                  <a:schemeClr val="tx1"/>
                </a:solidFill>
                <a:latin typeface="Avenir"/>
                <a:sym typeface="Avenir"/>
              </a:rPr>
              <a:t>Pranciškus</a:t>
            </a:r>
            <a:r>
              <a:rPr lang="es-ES" sz="1100" i="1" dirty="0">
                <a:solidFill>
                  <a:schemeClr val="tx1"/>
                </a:solidFill>
                <a:latin typeface="Avenir"/>
                <a:sym typeface="Avenir"/>
              </a:rPr>
              <a:t>, </a:t>
            </a:r>
            <a:r>
              <a:rPr lang="es-ES" sz="1100" i="1" dirty="0">
                <a:solidFill>
                  <a:schemeClr val="tx1"/>
                </a:solidFill>
                <a:latin typeface="Avenir"/>
                <a:hlinkClick r:id="rId3">
                  <a:extLst>
                    <a:ext uri="{A12FA001-AC4F-418D-AE19-62706E023703}">
                      <ahyp:hlinkClr xmlns:ahyp="http://schemas.microsoft.com/office/drawing/2018/hyperlinkcolor" val="tx"/>
                    </a:ext>
                  </a:extLst>
                </a:hlinkClick>
              </a:rPr>
              <a:t>Kalba minint Vyskupų sinodo įsteigimo 50-ųjų metų jubiliejų</a:t>
            </a:r>
            <a:endParaRPr sz="1100" i="1" dirty="0">
              <a:solidFill>
                <a:schemeClr val="dk1"/>
              </a:solidFill>
              <a:latin typeface="Avenir"/>
              <a:ea typeface="Avenir"/>
              <a:cs typeface="Avenir"/>
              <a:sym typeface="Avenir"/>
            </a:endParaRPr>
          </a:p>
          <a:p>
            <a:pPr marL="82550" lvl="0" indent="0" algn="r" rtl="0">
              <a:lnSpc>
                <a:spcPct val="115000"/>
              </a:lnSpc>
              <a:spcBef>
                <a:spcPts val="0"/>
              </a:spcBef>
              <a:spcAft>
                <a:spcPts val="0"/>
              </a:spcAft>
              <a:buSzPts val="1200"/>
              <a:buFont typeface="Noto Sans Symbols"/>
              <a:buNone/>
            </a:pPr>
            <a:r>
              <a:rPr lang="es-ES" sz="1100" i="1" dirty="0">
                <a:latin typeface="Avenir"/>
                <a:ea typeface="Avenir"/>
                <a:cs typeface="Avenir"/>
                <a:sym typeface="Avenir"/>
              </a:rPr>
              <a:t>2015 m. </a:t>
            </a:r>
            <a:r>
              <a:rPr lang="es-ES" sz="1100" i="1" dirty="0" err="1">
                <a:solidFill>
                  <a:schemeClr val="dk1"/>
                </a:solidFill>
                <a:latin typeface="Avenir"/>
                <a:ea typeface="Avenir"/>
                <a:cs typeface="Avenir"/>
                <a:sym typeface="Avenir"/>
              </a:rPr>
              <a:t>spalio</a:t>
            </a:r>
            <a:r>
              <a:rPr lang="es-ES" sz="1100" i="1" dirty="0">
                <a:solidFill>
                  <a:schemeClr val="dk1"/>
                </a:solidFill>
                <a:latin typeface="Avenir"/>
                <a:ea typeface="Avenir"/>
                <a:cs typeface="Avenir"/>
                <a:sym typeface="Avenir"/>
              </a:rPr>
              <a:t> 17 </a:t>
            </a:r>
            <a:r>
              <a:rPr lang="es-ES" sz="1100" i="1" dirty="0">
                <a:latin typeface="Avenir"/>
                <a:ea typeface="Avenir"/>
                <a:cs typeface="Avenir"/>
                <a:sym typeface="Avenir"/>
              </a:rPr>
              <a:t>d.</a:t>
            </a:r>
            <a:r>
              <a:rPr lang="es-ES" sz="1100" i="1" dirty="0">
                <a:solidFill>
                  <a:schemeClr val="dk1"/>
                </a:solidFill>
                <a:latin typeface="Avenir"/>
                <a:ea typeface="Avenir"/>
                <a:cs typeface="Avenir"/>
                <a:sym typeface="Avenir"/>
              </a:rPr>
              <a:t> </a:t>
            </a:r>
            <a:endParaRPr sz="1800" i="1" dirty="0"/>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 name="Title 2">
            <a:extLst>
              <a:ext uri="{FF2B5EF4-FFF2-40B4-BE49-F238E27FC236}">
                <a16:creationId xmlns:a16="http://schemas.microsoft.com/office/drawing/2014/main" id="{F131A88C-8BD1-6C49-91D5-C8595F72AD5A}"/>
              </a:ext>
            </a:extLst>
          </p:cNvPr>
          <p:cNvSpPr>
            <a:spLocks noGrp="1"/>
          </p:cNvSpPr>
          <p:nvPr>
            <p:ph type="title"/>
          </p:nvPr>
        </p:nvSpPr>
        <p:spPr/>
        <p:txBody>
          <a:bodyPr/>
          <a:lstStyle/>
          <a:p>
            <a:pPr algn="r"/>
            <a:r>
              <a:rPr lang="lt-LT" dirty="0"/>
              <a:t>Ačiū</a:t>
            </a: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body" idx="1"/>
          </p:nvPr>
        </p:nvSpPr>
        <p:spPr>
          <a:xfrm>
            <a:off x="6842234" y="1113709"/>
            <a:ext cx="2301766" cy="2424315"/>
          </a:xfrm>
          <a:prstGeom prst="rect">
            <a:avLst/>
          </a:prstGeom>
          <a:noFill/>
          <a:ln>
            <a:noFill/>
          </a:ln>
        </p:spPr>
        <p:txBody>
          <a:bodyPr spcFirstLastPara="1" wrap="square" lIns="91425" tIns="91425" rIns="91425" bIns="91425" anchor="ctr" anchorCtr="0">
            <a:noAutofit/>
          </a:bodyPr>
          <a:lstStyle/>
          <a:p>
            <a:pPr marL="152400" lvl="0" indent="0" algn="l" rtl="0">
              <a:lnSpc>
                <a:spcPct val="115000"/>
              </a:lnSpc>
              <a:spcBef>
                <a:spcPts val="0"/>
              </a:spcBef>
              <a:spcAft>
                <a:spcPts val="0"/>
              </a:spcAft>
              <a:buSzPts val="1200"/>
              <a:buNone/>
            </a:pPr>
            <a:r>
              <a:rPr lang="lt-LT" sz="2000" b="1" dirty="0">
                <a:latin typeface="Avenir"/>
                <a:ea typeface="Avenir"/>
                <a:cs typeface="Avenir"/>
                <a:sym typeface="Avenir"/>
              </a:rPr>
              <a:t>Nuo jau įvykusių Sinodų apie jaunimą ir </a:t>
            </a:r>
            <a:r>
              <a:rPr lang="lt-LT" sz="2000" b="1" dirty="0" err="1">
                <a:latin typeface="Avenir"/>
                <a:ea typeface="Avenir"/>
                <a:cs typeface="Avenir"/>
                <a:sym typeface="Avenir"/>
              </a:rPr>
              <a:t>Amazoniją</a:t>
            </a:r>
            <a:endParaRPr lang="lt-LT" sz="2000" b="1" dirty="0">
              <a:latin typeface="Avenir"/>
              <a:ea typeface="Avenir"/>
              <a:cs typeface="Avenir"/>
              <a:sym typeface="Avenir"/>
            </a:endParaRPr>
          </a:p>
          <a:p>
            <a:pPr marL="152400" lvl="0" indent="0" algn="l" rtl="0">
              <a:lnSpc>
                <a:spcPct val="115000"/>
              </a:lnSpc>
              <a:spcBef>
                <a:spcPts val="0"/>
              </a:spcBef>
              <a:spcAft>
                <a:spcPts val="0"/>
              </a:spcAft>
              <a:buSzPts val="1200"/>
              <a:buNone/>
            </a:pPr>
            <a:endParaRPr lang="lt-LT" sz="2000" b="1" dirty="0">
              <a:latin typeface="Avenir"/>
              <a:ea typeface="Avenir"/>
              <a:cs typeface="Avenir"/>
              <a:sym typeface="Avenir"/>
            </a:endParaRPr>
          </a:p>
          <a:p>
            <a:pPr marL="152400" lvl="0" indent="0" algn="l" rtl="0">
              <a:lnSpc>
                <a:spcPct val="115000"/>
              </a:lnSpc>
              <a:spcBef>
                <a:spcPts val="0"/>
              </a:spcBef>
              <a:spcAft>
                <a:spcPts val="0"/>
              </a:spcAft>
              <a:buSzPts val="1200"/>
              <a:buNone/>
            </a:pPr>
            <a:r>
              <a:rPr lang="lt-LT" sz="2000" b="1" dirty="0">
                <a:latin typeface="Avenir"/>
                <a:ea typeface="Avenir"/>
                <a:cs typeface="Avenir"/>
                <a:sym typeface="Avenir"/>
              </a:rPr>
              <a:t>iki Sinodo apie </a:t>
            </a:r>
            <a:r>
              <a:rPr lang="lt-LT" sz="2000" b="1" dirty="0" err="1">
                <a:latin typeface="Avenir"/>
                <a:ea typeface="Avenir"/>
                <a:cs typeface="Avenir"/>
                <a:sym typeface="Avenir"/>
              </a:rPr>
              <a:t>Sinodalumą</a:t>
            </a:r>
            <a:endParaRPr lang="lt-LT" dirty="0"/>
          </a:p>
        </p:txBody>
      </p:sp>
      <p:pic>
        <p:nvPicPr>
          <p:cNvPr id="129" name="Google Shape;129;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458"/>
            <a:ext cx="6842234" cy="514204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body" idx="1"/>
          </p:nvPr>
        </p:nvSpPr>
        <p:spPr>
          <a:xfrm>
            <a:off x="4677321" y="1220450"/>
            <a:ext cx="4398579" cy="2958722"/>
          </a:xfrm>
          <a:prstGeom prst="rect">
            <a:avLst/>
          </a:prstGeom>
          <a:noFill/>
          <a:ln>
            <a:noFill/>
          </a:ln>
        </p:spPr>
        <p:txBody>
          <a:bodyPr spcFirstLastPara="1" wrap="square" lIns="91425" tIns="91425" rIns="91425" bIns="91425" anchor="t" anchorCtr="0">
            <a:noAutofit/>
          </a:bodyPr>
          <a:lstStyle/>
          <a:p>
            <a:pPr marL="152400" indent="0">
              <a:buNone/>
            </a:pPr>
            <a:r>
              <a:rPr lang="lt-LT" sz="2400" b="1" dirty="0" err="1">
                <a:latin typeface="Avenir"/>
              </a:rPr>
              <a:t>Sinodalumas</a:t>
            </a:r>
            <a:r>
              <a:rPr lang="lt-LT" sz="2400" b="1" dirty="0">
                <a:latin typeface="Avenir"/>
              </a:rPr>
              <a:t> yra šiandienis Bažnyčios buvimo būdas pagal Dievo valią, dinamiškai įžvelgiant ir kartu įsiklausant į Šventosios Dvasios balsą.</a:t>
            </a:r>
            <a:endParaRPr lang="en-LT" sz="2400" b="1" dirty="0">
              <a:latin typeface="Avenir"/>
            </a:endParaRPr>
          </a:p>
          <a:p>
            <a:pPr marL="152400" lvl="0" indent="0" algn="l" rtl="0">
              <a:lnSpc>
                <a:spcPct val="115000"/>
              </a:lnSpc>
              <a:spcBef>
                <a:spcPts val="0"/>
              </a:spcBef>
              <a:spcAft>
                <a:spcPts val="0"/>
              </a:spcAft>
              <a:buSzPts val="1200"/>
              <a:buNone/>
            </a:pPr>
            <a:r>
              <a:rPr lang="es-ES" sz="2400" b="1" dirty="0">
                <a:latin typeface="Avenir"/>
                <a:ea typeface="Avenir"/>
                <a:cs typeface="Avenir"/>
                <a:sym typeface="Avenir"/>
              </a:rPr>
              <a:t> </a:t>
            </a:r>
            <a:endParaRPr dirty="0"/>
          </a:p>
          <a:p>
            <a:pPr marL="152400" lvl="0" indent="0" algn="r" rtl="0">
              <a:lnSpc>
                <a:spcPct val="115000"/>
              </a:lnSpc>
              <a:spcBef>
                <a:spcPts val="0"/>
              </a:spcBef>
              <a:spcAft>
                <a:spcPts val="0"/>
              </a:spcAft>
              <a:buSzPts val="1200"/>
              <a:buNone/>
            </a:pPr>
            <a:r>
              <a:rPr lang="es-ES" sz="1800" dirty="0" err="1">
                <a:latin typeface="Avenir"/>
                <a:ea typeface="Avenir"/>
                <a:cs typeface="Avenir"/>
                <a:sym typeface="Avenir"/>
              </a:rPr>
              <a:t>Popiežius</a:t>
            </a:r>
            <a:r>
              <a:rPr lang="es-ES" sz="1800" dirty="0">
                <a:latin typeface="Avenir"/>
                <a:ea typeface="Avenir"/>
                <a:cs typeface="Avenir"/>
                <a:sym typeface="Avenir"/>
              </a:rPr>
              <a:t> </a:t>
            </a:r>
            <a:r>
              <a:rPr lang="es-ES" sz="1800" dirty="0" err="1">
                <a:latin typeface="Avenir"/>
                <a:ea typeface="Avenir"/>
                <a:cs typeface="Avenir"/>
                <a:sym typeface="Avenir"/>
              </a:rPr>
              <a:t>Pranciškus</a:t>
            </a:r>
            <a:endParaRPr dirty="0"/>
          </a:p>
        </p:txBody>
      </p:sp>
      <p:pic>
        <p:nvPicPr>
          <p:cNvPr id="136" name="Google Shape;136;p3" descr="Bishops, young people walk to St. Peter's on pilgrimage of faith | Angelus  New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964328"/>
            <a:ext cx="4572001" cy="321484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98376" y="0"/>
            <a:ext cx="3845627" cy="5143501"/>
          </a:xfrm>
          <a:prstGeom prst="rect">
            <a:avLst/>
          </a:prstGeom>
          <a:noFill/>
          <a:ln>
            <a:noFill/>
          </a:ln>
        </p:spPr>
      </p:pic>
      <p:sp>
        <p:nvSpPr>
          <p:cNvPr id="142" name="Google Shape;142;p4"/>
          <p:cNvSpPr txBox="1">
            <a:spLocks noGrp="1"/>
          </p:cNvSpPr>
          <p:nvPr>
            <p:ph type="title"/>
          </p:nvPr>
        </p:nvSpPr>
        <p:spPr>
          <a:xfrm>
            <a:off x="120087" y="586232"/>
            <a:ext cx="1397139" cy="3414268"/>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dk1"/>
              </a:buClr>
              <a:buSzPct val="48888"/>
              <a:buFont typeface="Arial"/>
              <a:buNone/>
            </a:pPr>
            <a:r>
              <a:rPr lang="es-ES" sz="1600" dirty="0">
                <a:latin typeface="Avenir"/>
                <a:ea typeface="Avenir"/>
                <a:cs typeface="Avenir"/>
                <a:sym typeface="Avenir"/>
              </a:rPr>
              <a:t>SINODO MALDA</a:t>
            </a:r>
            <a:br>
              <a:rPr lang="es-ES" sz="1600" dirty="0">
                <a:latin typeface="Avenir"/>
                <a:ea typeface="Avenir"/>
                <a:cs typeface="Avenir"/>
                <a:sym typeface="Avenir"/>
              </a:rPr>
            </a:br>
            <a:br>
              <a:rPr lang="es-ES" sz="1600" dirty="0">
                <a:latin typeface="Avenir"/>
                <a:ea typeface="Avenir"/>
                <a:cs typeface="Avenir"/>
                <a:sym typeface="Avenir"/>
              </a:rPr>
            </a:br>
            <a:br>
              <a:rPr lang="lt-LT" sz="1600" b="0" dirty="0">
                <a:latin typeface="Avenir"/>
                <a:ea typeface="Avenir"/>
                <a:cs typeface="Avenir"/>
                <a:sym typeface="Avenir"/>
              </a:rPr>
            </a:br>
            <a:r>
              <a:rPr lang="lt-LT" sz="1600" b="0" dirty="0">
                <a:latin typeface="Avenir"/>
                <a:ea typeface="Avenir"/>
                <a:cs typeface="Avenir"/>
                <a:sym typeface="Avenir"/>
              </a:rPr>
              <a:t>Kartu, </a:t>
            </a:r>
            <a:r>
              <a:rPr lang="lt-LT" sz="1600" b="0" dirty="0" err="1">
                <a:latin typeface="Avenir"/>
                <a:ea typeface="Avenir"/>
                <a:cs typeface="Avenir"/>
                <a:sym typeface="Avenir"/>
              </a:rPr>
              <a:t>įsiklausy-dami</a:t>
            </a:r>
            <a:r>
              <a:rPr lang="lt-LT" sz="1600" b="0" dirty="0">
                <a:latin typeface="Avenir"/>
                <a:ea typeface="Avenir"/>
                <a:cs typeface="Avenir"/>
                <a:sym typeface="Avenir"/>
              </a:rPr>
              <a:t> į Šventąją Dvasią, </a:t>
            </a:r>
            <a:br>
              <a:rPr lang="lt-LT" sz="1600" b="0" dirty="0">
                <a:latin typeface="Avenir"/>
                <a:ea typeface="Avenir"/>
                <a:cs typeface="Avenir"/>
                <a:sym typeface="Avenir"/>
              </a:rPr>
            </a:br>
            <a:r>
              <a:rPr lang="lt-LT" sz="1600" b="0" dirty="0">
                <a:latin typeface="Avenir"/>
                <a:ea typeface="Avenir"/>
                <a:cs typeface="Avenir"/>
                <a:sym typeface="Avenir"/>
              </a:rPr>
              <a:t>leiskimės būti vedami Dievo</a:t>
            </a:r>
          </a:p>
        </p:txBody>
      </p:sp>
      <p:sp>
        <p:nvSpPr>
          <p:cNvPr id="143" name="Google Shape;143;p4"/>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800"/>
              <a:buNone/>
            </a:pPr>
            <a:fld id="{00000000-1234-1234-1234-123412341234}" type="slidenum">
              <a:rPr lang="es-ES"/>
              <a:t>4</a:t>
            </a:fld>
            <a:endParaRPr/>
          </a:p>
        </p:txBody>
      </p:sp>
      <p:sp>
        <p:nvSpPr>
          <p:cNvPr id="144" name="Google Shape;144;p4"/>
          <p:cNvSpPr/>
          <p:nvPr/>
        </p:nvSpPr>
        <p:spPr>
          <a:xfrm>
            <a:off x="1347108" y="325001"/>
            <a:ext cx="4065813" cy="4493497"/>
          </a:xfrm>
          <a:prstGeom prst="rect">
            <a:avLst/>
          </a:prstGeom>
          <a:noFill/>
          <a:ln>
            <a:noFill/>
          </a:ln>
        </p:spPr>
        <p:txBody>
          <a:bodyPr spcFirstLastPara="1" wrap="square" lIns="91425" tIns="45700" rIns="91425" bIns="45700" anchor="ctr" anchorCtr="0">
            <a:spAutoFit/>
          </a:bodyPr>
          <a:lstStyle/>
          <a:p>
            <a:r>
              <a:rPr lang="lt-LT" sz="1300" dirty="0">
                <a:latin typeface="Avenir Book" panose="02000503020000020003" pitchFamily="2" charset="0"/>
              </a:rPr>
              <a:t>Stovime priešais Tave, Šventoji Dvasia,</a:t>
            </a:r>
            <a:br>
              <a:rPr lang="lt-LT" sz="1300" dirty="0">
                <a:latin typeface="Avenir Book" panose="02000503020000020003" pitchFamily="2" charset="0"/>
              </a:rPr>
            </a:br>
            <a:r>
              <a:rPr lang="lt-LT" sz="1300" dirty="0">
                <a:latin typeface="Avenir Book" panose="02000503020000020003" pitchFamily="2" charset="0"/>
              </a:rPr>
              <a:t>susirinkę Tavo vardu.</a:t>
            </a:r>
          </a:p>
          <a:p>
            <a:r>
              <a:rPr lang="lt-LT" sz="1300" dirty="0">
                <a:latin typeface="Avenir Book" panose="02000503020000020003" pitchFamily="2" charset="0"/>
              </a:rPr>
              <a:t>Tik Tu viena mus veski,</a:t>
            </a:r>
            <a:br>
              <a:rPr lang="lt-LT" sz="1300" dirty="0">
                <a:latin typeface="Avenir Book" panose="02000503020000020003" pitchFamily="2" charset="0"/>
              </a:rPr>
            </a:br>
            <a:r>
              <a:rPr lang="lt-LT" sz="1300" dirty="0">
                <a:latin typeface="Avenir Book" panose="02000503020000020003" pitchFamily="2" charset="0"/>
              </a:rPr>
              <a:t>tebūna mūsų širdys Tavo namai;</a:t>
            </a:r>
            <a:br>
              <a:rPr lang="lt-LT" sz="1300" dirty="0">
                <a:latin typeface="Avenir Book" panose="02000503020000020003" pitchFamily="2" charset="0"/>
              </a:rPr>
            </a:br>
            <a:r>
              <a:rPr lang="lt-LT" sz="1300" dirty="0">
                <a:latin typeface="Avenir Book" panose="02000503020000020003" pitchFamily="2" charset="0"/>
              </a:rPr>
              <a:t>parodyk mums kelią, kuriuo turėtume eiti,</a:t>
            </a:r>
            <a:br>
              <a:rPr lang="lt-LT" sz="1300" dirty="0">
                <a:latin typeface="Avenir Book" panose="02000503020000020003" pitchFamily="2" charset="0"/>
              </a:rPr>
            </a:br>
            <a:r>
              <a:rPr lang="lt-LT" sz="1300" dirty="0">
                <a:latin typeface="Avenir Book" panose="02000503020000020003" pitchFamily="2" charset="0"/>
              </a:rPr>
              <a:t>ir pamokyk, kaip jį įveikti.</a:t>
            </a:r>
          </a:p>
          <a:p>
            <a:r>
              <a:rPr lang="lt-LT" sz="1300" dirty="0">
                <a:latin typeface="Avenir Book" panose="02000503020000020003" pitchFamily="2" charset="0"/>
              </a:rPr>
              <a:t> </a:t>
            </a:r>
          </a:p>
          <a:p>
            <a:r>
              <a:rPr lang="lt-LT" sz="1300" dirty="0">
                <a:latin typeface="Avenir Book" panose="02000503020000020003" pitchFamily="2" charset="0"/>
              </a:rPr>
              <a:t>Esame silpni ir nuodėmingi;</a:t>
            </a:r>
            <a:br>
              <a:rPr lang="lt-LT" sz="1300" dirty="0">
                <a:latin typeface="Avenir Book" panose="02000503020000020003" pitchFamily="2" charset="0"/>
              </a:rPr>
            </a:br>
            <a:r>
              <a:rPr lang="lt-LT" sz="1300" dirty="0">
                <a:latin typeface="Avenir Book" panose="02000503020000020003" pitchFamily="2" charset="0"/>
              </a:rPr>
              <a:t>neleisk mums skleisti netvarkos.</a:t>
            </a:r>
            <a:br>
              <a:rPr lang="lt-LT" sz="1300" dirty="0">
                <a:latin typeface="Avenir Book" panose="02000503020000020003" pitchFamily="2" charset="0"/>
              </a:rPr>
            </a:br>
            <a:r>
              <a:rPr lang="lt-LT" sz="1300" dirty="0">
                <a:latin typeface="Avenir Book" panose="02000503020000020003" pitchFamily="2" charset="0"/>
              </a:rPr>
              <a:t>Neleisk, kad mus klaidingu keliu vestų neišmanymas</a:t>
            </a:r>
            <a:br>
              <a:rPr lang="lt-LT" sz="1300" dirty="0">
                <a:latin typeface="Avenir Book" panose="02000503020000020003" pitchFamily="2" charset="0"/>
              </a:rPr>
            </a:br>
            <a:r>
              <a:rPr lang="lt-LT" sz="1300" dirty="0">
                <a:latin typeface="Avenir Book" panose="02000503020000020003" pitchFamily="2" charset="0"/>
              </a:rPr>
              <a:t>ar kad šališkumas turėtų įtakos mūsų veiksmams.</a:t>
            </a:r>
          </a:p>
          <a:p>
            <a:r>
              <a:rPr lang="lt-LT" sz="1300" dirty="0">
                <a:latin typeface="Avenir Book" panose="02000503020000020003" pitchFamily="2" charset="0"/>
              </a:rPr>
              <a:t> </a:t>
            </a:r>
          </a:p>
          <a:p>
            <a:r>
              <a:rPr lang="lt-LT" sz="1300" dirty="0">
                <a:latin typeface="Avenir Book" panose="02000503020000020003" pitchFamily="2" charset="0"/>
              </a:rPr>
              <a:t>Leisk Tavyje rasti mūsų vienybę,</a:t>
            </a:r>
            <a:br>
              <a:rPr lang="lt-LT" sz="1300" dirty="0">
                <a:latin typeface="Avenir Book" panose="02000503020000020003" pitchFamily="2" charset="0"/>
              </a:rPr>
            </a:br>
            <a:r>
              <a:rPr lang="lt-LT" sz="1300" dirty="0">
                <a:latin typeface="Avenir Book" panose="02000503020000020003" pitchFamily="2" charset="0"/>
              </a:rPr>
              <a:t>kad kartu galėtume keliauti į amžinąjį gyvenimą,</a:t>
            </a:r>
            <a:br>
              <a:rPr lang="lt-LT" sz="1300" dirty="0">
                <a:latin typeface="Avenir Book" panose="02000503020000020003" pitchFamily="2" charset="0"/>
              </a:rPr>
            </a:br>
            <a:r>
              <a:rPr lang="lt-LT" sz="1300" dirty="0">
                <a:latin typeface="Avenir Book" panose="02000503020000020003" pitchFamily="2" charset="0"/>
              </a:rPr>
              <a:t>nenuklysdami nuo tiesos kelio, </a:t>
            </a:r>
          </a:p>
          <a:p>
            <a:r>
              <a:rPr lang="lt-LT" sz="1300" dirty="0">
                <a:latin typeface="Avenir Book" panose="02000503020000020003" pitchFamily="2" charset="0"/>
              </a:rPr>
              <a:t>nuo to, kas teisinga.</a:t>
            </a:r>
          </a:p>
          <a:p>
            <a:r>
              <a:rPr lang="lt-LT" sz="1300" dirty="0">
                <a:latin typeface="Avenir Book" panose="02000503020000020003" pitchFamily="2" charset="0"/>
              </a:rPr>
              <a:t> </a:t>
            </a:r>
          </a:p>
          <a:p>
            <a:r>
              <a:rPr lang="lt-LT" sz="1300" dirty="0">
                <a:latin typeface="Avenir Book" panose="02000503020000020003" pitchFamily="2" charset="0"/>
              </a:rPr>
              <a:t>Viso to prašome Tavęs, </a:t>
            </a:r>
          </a:p>
          <a:p>
            <a:r>
              <a:rPr lang="lt-LT" sz="1300" dirty="0">
                <a:latin typeface="Avenir Book" panose="02000503020000020003" pitchFamily="2" charset="0"/>
              </a:rPr>
              <a:t>kuri veiki visada ir visur,</a:t>
            </a:r>
            <a:br>
              <a:rPr lang="lt-LT" sz="1300" dirty="0">
                <a:latin typeface="Avenir Book" panose="02000503020000020003" pitchFamily="2" charset="0"/>
              </a:rPr>
            </a:br>
            <a:r>
              <a:rPr lang="lt-LT" sz="1300" dirty="0">
                <a:latin typeface="Avenir Book" panose="02000503020000020003" pitchFamily="2" charset="0"/>
              </a:rPr>
              <a:t>kartu su Tėvu ir Sūnumi </a:t>
            </a:r>
          </a:p>
          <a:p>
            <a:r>
              <a:rPr lang="lt-LT" sz="1300" dirty="0">
                <a:latin typeface="Avenir Book" panose="02000503020000020003" pitchFamily="2" charset="0"/>
              </a:rPr>
              <a:t>per amžių amžius. </a:t>
            </a:r>
          </a:p>
          <a:p>
            <a:r>
              <a:rPr lang="lt-LT" sz="1300" dirty="0">
                <a:latin typeface="Avenir Book" panose="02000503020000020003" pitchFamily="2" charset="0"/>
              </a:rPr>
              <a:t>Amen.</a:t>
            </a: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220250" cy="5143498"/>
          </a:xfrm>
          <a:prstGeom prst="rect">
            <a:avLst/>
          </a:prstGeom>
          <a:noFill/>
          <a:ln>
            <a:noFill/>
          </a:ln>
        </p:spPr>
      </p:pic>
      <p:sp>
        <p:nvSpPr>
          <p:cNvPr id="158" name="Google Shape;158;p6"/>
          <p:cNvSpPr txBox="1">
            <a:spLocks noGrp="1"/>
          </p:cNvSpPr>
          <p:nvPr>
            <p:ph type="body" idx="1"/>
          </p:nvPr>
        </p:nvSpPr>
        <p:spPr>
          <a:xfrm>
            <a:off x="406649" y="112924"/>
            <a:ext cx="8406952" cy="4911612"/>
          </a:xfrm>
          <a:prstGeom prst="rect">
            <a:avLst/>
          </a:prstGeom>
          <a:noFill/>
          <a:ln>
            <a:noFill/>
          </a:ln>
        </p:spPr>
        <p:txBody>
          <a:bodyPr spcFirstLastPara="1" wrap="square" lIns="91425" tIns="91425" rIns="91425" bIns="91425" anchor="ctr" anchorCtr="0">
            <a:normAutofit fontScale="77500" lnSpcReduction="20000"/>
          </a:bodyPr>
          <a:lstStyle/>
          <a:p>
            <a:pPr marL="152400" lvl="0" indent="0" algn="just" rtl="0">
              <a:lnSpc>
                <a:spcPct val="115000"/>
              </a:lnSpc>
              <a:spcBef>
                <a:spcPts val="0"/>
              </a:spcBef>
              <a:spcAft>
                <a:spcPts val="0"/>
              </a:spcAft>
              <a:buSzPts val="1200"/>
              <a:buNone/>
            </a:pPr>
            <a:endParaRPr lang="es-ES" sz="1400" dirty="0">
              <a:solidFill>
                <a:srgbClr val="D8D8D8"/>
              </a:solidFill>
              <a:latin typeface="Avenir"/>
              <a:ea typeface="Avenir"/>
              <a:cs typeface="Avenir"/>
              <a:sym typeface="Avenir"/>
            </a:endParaRPr>
          </a:p>
          <a:p>
            <a:pPr marL="152400" lvl="0" indent="0" algn="just">
              <a:buNone/>
            </a:pPr>
            <a:r>
              <a:rPr lang="lt-LT" sz="2000" dirty="0">
                <a:solidFill>
                  <a:schemeClr val="bg1"/>
                </a:solidFill>
                <a:latin typeface="Avenir Book" panose="02000503020000020003" pitchFamily="2" charset="0"/>
              </a:rPr>
              <a:t>Dievo Bažnyčia yra </a:t>
            </a:r>
            <a:r>
              <a:rPr lang="lt-LT" sz="2400" b="1" dirty="0">
                <a:solidFill>
                  <a:schemeClr val="bg1"/>
                </a:solidFill>
                <a:latin typeface="Avenir Book" panose="02000503020000020003" pitchFamily="2" charset="0"/>
              </a:rPr>
              <a:t>sušaukta į sinodą</a:t>
            </a:r>
            <a:r>
              <a:rPr lang="lt-LT" sz="2000" dirty="0">
                <a:solidFill>
                  <a:schemeClr val="bg1"/>
                </a:solidFill>
                <a:latin typeface="Avenir Book" panose="02000503020000020003" pitchFamily="2" charset="0"/>
              </a:rPr>
              <a:t>. </a:t>
            </a:r>
          </a:p>
          <a:p>
            <a:pPr marL="152400" lvl="0" indent="0" algn="just">
              <a:buNone/>
            </a:pPr>
            <a:r>
              <a:rPr lang="lt-LT" sz="2000" dirty="0">
                <a:solidFill>
                  <a:schemeClr val="bg1"/>
                </a:solidFill>
                <a:latin typeface="Avenir Book" panose="02000503020000020003" pitchFamily="2" charset="0"/>
              </a:rPr>
              <a:t>Kelias, pavadintas „Dėl sinodinės Bažnyčios: bendrystė, dalyvavimas ir misija“, iškilmingai atidarytas Romoje 2021 m. spalio 9–10 d., o </a:t>
            </a:r>
            <a:r>
              <a:rPr lang="lt-LT" sz="2000" b="1" dirty="0">
                <a:solidFill>
                  <a:schemeClr val="bg1"/>
                </a:solidFill>
                <a:latin typeface="Avenir Book" panose="02000503020000020003" pitchFamily="2" charset="0"/>
              </a:rPr>
              <a:t>spalio 17-ąją </a:t>
            </a:r>
            <a:r>
              <a:rPr lang="lt-LT" sz="2000" dirty="0">
                <a:solidFill>
                  <a:schemeClr val="bg1"/>
                </a:solidFill>
                <a:latin typeface="Avenir Book" panose="02000503020000020003" pitchFamily="2" charset="0"/>
              </a:rPr>
              <a:t>pradėtas kiekvienoje dalinėje Bažnyčioje. Kertinis etapas bus švenčiamas Vyskupų sinodo XVI eilinėje generalinėje asamblėjoje 2023 m. spalio mėnesį, po to bus pradėtas įgyvendinimo etapas, kuriame vėl dalyvaus dalinės Bažnyčios. </a:t>
            </a:r>
          </a:p>
          <a:p>
            <a:pPr marL="152400" lvl="0" indent="0" algn="just">
              <a:buNone/>
            </a:pPr>
            <a:r>
              <a:rPr lang="lt-LT" sz="2000" dirty="0">
                <a:solidFill>
                  <a:schemeClr val="bg1"/>
                </a:solidFill>
                <a:latin typeface="Avenir Book" panose="02000503020000020003" pitchFamily="2" charset="0"/>
              </a:rPr>
              <a:t>Popiežius Pranciškus sušaukdamas šį sinodą visą Bažnyčią kviečia apmąstyti temą, kuri yra esmingai svarbi jos gyvenimui ir misijai: </a:t>
            </a:r>
            <a:r>
              <a:rPr lang="lt-LT" sz="2400" b="1" i="1" u="sng" dirty="0">
                <a:solidFill>
                  <a:schemeClr val="bg1"/>
                </a:solidFill>
                <a:latin typeface="Avenir Book" panose="02000503020000020003" pitchFamily="2" charset="0"/>
              </a:rPr>
              <a:t>„</a:t>
            </a:r>
            <a:r>
              <a:rPr lang="lt-LT" sz="2400" b="1" i="1" u="sng" dirty="0" err="1">
                <a:solidFill>
                  <a:schemeClr val="bg1"/>
                </a:solidFill>
                <a:latin typeface="Avenir Book" panose="02000503020000020003" pitchFamily="2" charset="0"/>
              </a:rPr>
              <a:t>Sinodalumo</a:t>
            </a:r>
            <a:r>
              <a:rPr lang="lt-LT" sz="2400" b="1" i="1" u="sng" dirty="0">
                <a:solidFill>
                  <a:schemeClr val="bg1"/>
                </a:solidFill>
                <a:latin typeface="Avenir Book" panose="02000503020000020003" pitchFamily="2" charset="0"/>
              </a:rPr>
              <a:t> kelias yra būtent tai, ko Dievas laukia iš Bažnyčios trečiajame tūkstantmetyje“</a:t>
            </a:r>
            <a:r>
              <a:rPr lang="lt-LT" sz="2400" i="1" u="sng" dirty="0">
                <a:solidFill>
                  <a:schemeClr val="bg1"/>
                </a:solidFill>
                <a:latin typeface="Avenir Book" panose="02000503020000020003" pitchFamily="2" charset="0"/>
              </a:rPr>
              <a:t>. </a:t>
            </a:r>
          </a:p>
          <a:p>
            <a:pPr marL="152400" lvl="0" indent="0" algn="just">
              <a:buNone/>
            </a:pPr>
            <a:r>
              <a:rPr lang="lt-LT" sz="2000" dirty="0">
                <a:solidFill>
                  <a:schemeClr val="bg1"/>
                </a:solidFill>
                <a:latin typeface="Avenir Book" panose="02000503020000020003" pitchFamily="2" charset="0"/>
              </a:rPr>
              <a:t>Ši kelionė, kuria tęsiama Vatikano II Susirinkime pasiūlyta Bažnyčios atsinaujinimo kryptis, yra drauge dovana ir užduotis: keliaudama drauge ir kartu apmąstydama jau įveiktą kelią, Bažnyčia galės iš patirties mokytis, kokie procesai gali padėti jai gyventi </a:t>
            </a:r>
            <a:r>
              <a:rPr lang="lt-LT" sz="2400" b="1" dirty="0">
                <a:solidFill>
                  <a:schemeClr val="bg1"/>
                </a:solidFill>
                <a:latin typeface="Avenir Book" panose="02000503020000020003" pitchFamily="2" charset="0"/>
              </a:rPr>
              <a:t>bendrystėje</a:t>
            </a:r>
            <a:r>
              <a:rPr lang="lt-LT" sz="2000" dirty="0">
                <a:solidFill>
                  <a:schemeClr val="bg1"/>
                </a:solidFill>
                <a:latin typeface="Avenir Book" panose="02000503020000020003" pitchFamily="2" charset="0"/>
              </a:rPr>
              <a:t>, įgyvendinti </a:t>
            </a:r>
            <a:r>
              <a:rPr lang="lt-LT" sz="2400" b="1" dirty="0">
                <a:solidFill>
                  <a:schemeClr val="bg1"/>
                </a:solidFill>
                <a:latin typeface="Avenir Book" panose="02000503020000020003" pitchFamily="2" charset="0"/>
              </a:rPr>
              <a:t>dalyvavimą</a:t>
            </a:r>
            <a:r>
              <a:rPr lang="lt-LT" sz="2000" dirty="0">
                <a:solidFill>
                  <a:schemeClr val="bg1"/>
                </a:solidFill>
                <a:latin typeface="Avenir Book" panose="02000503020000020003" pitchFamily="2" charset="0"/>
              </a:rPr>
              <a:t> ir atsiverti </a:t>
            </a:r>
            <a:r>
              <a:rPr lang="lt-LT" sz="2400" b="1" dirty="0">
                <a:solidFill>
                  <a:schemeClr val="bg1"/>
                </a:solidFill>
                <a:latin typeface="Avenir Book" panose="02000503020000020003" pitchFamily="2" charset="0"/>
              </a:rPr>
              <a:t>misijai</a:t>
            </a:r>
            <a:r>
              <a:rPr lang="lt-LT" sz="2000" dirty="0">
                <a:solidFill>
                  <a:schemeClr val="bg1"/>
                </a:solidFill>
                <a:latin typeface="Avenir Book" panose="02000503020000020003" pitchFamily="2" charset="0"/>
              </a:rPr>
              <a:t>. </a:t>
            </a:r>
          </a:p>
          <a:p>
            <a:pPr marL="152400" lvl="0" indent="0" algn="just">
              <a:buNone/>
            </a:pPr>
            <a:r>
              <a:rPr lang="lt-LT" sz="2000" dirty="0">
                <a:solidFill>
                  <a:schemeClr val="bg1"/>
                </a:solidFill>
                <a:latin typeface="Avenir Book" panose="02000503020000020003" pitchFamily="2" charset="0"/>
              </a:rPr>
              <a:t>Mūsų </a:t>
            </a:r>
            <a:r>
              <a:rPr lang="lt-LT" sz="2000" b="1" dirty="0">
                <a:solidFill>
                  <a:schemeClr val="bg1"/>
                </a:solidFill>
                <a:latin typeface="Avenir Book" panose="02000503020000020003" pitchFamily="2" charset="0"/>
              </a:rPr>
              <a:t>„keliavimas drauge“ </a:t>
            </a:r>
            <a:r>
              <a:rPr lang="lt-LT" sz="2000" dirty="0">
                <a:solidFill>
                  <a:schemeClr val="bg1"/>
                </a:solidFill>
                <a:latin typeface="Avenir Book" panose="02000503020000020003" pitchFamily="2" charset="0"/>
              </a:rPr>
              <a:t>yra iš tikrųjų tai, kas veiksmingiausiai sudabartina ir išreiškia </a:t>
            </a:r>
            <a:r>
              <a:rPr lang="lt-LT" sz="2400" b="1" dirty="0">
                <a:solidFill>
                  <a:schemeClr val="bg1"/>
                </a:solidFill>
                <a:latin typeface="Avenir Book" panose="02000503020000020003" pitchFamily="2" charset="0"/>
              </a:rPr>
              <a:t>Bažnyčios kaip keliaujančios ir </a:t>
            </a:r>
            <a:r>
              <a:rPr lang="lt-LT" sz="2400" b="1" dirty="0" err="1">
                <a:solidFill>
                  <a:schemeClr val="bg1"/>
                </a:solidFill>
                <a:latin typeface="Avenir Book" panose="02000503020000020003" pitchFamily="2" charset="0"/>
              </a:rPr>
              <a:t>misionieriškos</a:t>
            </a:r>
            <a:r>
              <a:rPr lang="lt-LT" sz="2400" b="1" dirty="0">
                <a:solidFill>
                  <a:schemeClr val="bg1"/>
                </a:solidFill>
                <a:latin typeface="Avenir Book" panose="02000503020000020003" pitchFamily="2" charset="0"/>
              </a:rPr>
              <a:t> Dievo tautos esmę</a:t>
            </a:r>
            <a:r>
              <a:rPr lang="lt-LT" sz="2400" dirty="0">
                <a:solidFill>
                  <a:schemeClr val="bg1"/>
                </a:solidFill>
                <a:latin typeface="Avenir Book" panose="02000503020000020003" pitchFamily="2" charset="0"/>
              </a:rPr>
              <a:t>.</a:t>
            </a:r>
            <a:endParaRPr lang="es-ES" sz="2400" dirty="0">
              <a:solidFill>
                <a:schemeClr val="bg1"/>
              </a:solidFill>
              <a:latin typeface="Avenir"/>
              <a:ea typeface="Avenir"/>
              <a:cs typeface="Avenir"/>
              <a:sym typeface="Avenir"/>
            </a:endParaRPr>
          </a:p>
          <a:p>
            <a:pPr marL="152400" lvl="0" indent="0" algn="just" rtl="0">
              <a:lnSpc>
                <a:spcPct val="115000"/>
              </a:lnSpc>
              <a:spcBef>
                <a:spcPts val="0"/>
              </a:spcBef>
              <a:spcAft>
                <a:spcPts val="0"/>
              </a:spcAft>
              <a:buSzPts val="1200"/>
              <a:buNone/>
            </a:pPr>
            <a:r>
              <a:rPr lang="es-ES" sz="1400" dirty="0">
                <a:solidFill>
                  <a:srgbClr val="D8D8D8"/>
                </a:solidFill>
                <a:latin typeface="Avenir"/>
                <a:ea typeface="Avenir"/>
                <a:cs typeface="Avenir"/>
                <a:sym typeface="Avenir"/>
              </a:rPr>
              <a:t>”</a:t>
            </a:r>
            <a:r>
              <a:rPr lang="es-ES" sz="1300" dirty="0">
                <a:solidFill>
                  <a:srgbClr val="D8D8D8"/>
                </a:solidFill>
                <a:latin typeface="Avenir"/>
                <a:ea typeface="Avenir"/>
                <a:cs typeface="Avenir"/>
                <a:sym typeface="Avenir"/>
              </a:rPr>
              <a:t> </a:t>
            </a:r>
            <a:endParaRPr dirty="0"/>
          </a:p>
          <a:p>
            <a:pPr marL="152400" lvl="0" indent="0" algn="just" rtl="0">
              <a:lnSpc>
                <a:spcPct val="115000"/>
              </a:lnSpc>
              <a:spcBef>
                <a:spcPts val="0"/>
              </a:spcBef>
              <a:spcAft>
                <a:spcPts val="0"/>
              </a:spcAft>
              <a:buSzPts val="1200"/>
              <a:buNone/>
            </a:pPr>
            <a:endParaRPr sz="1300" dirty="0">
              <a:solidFill>
                <a:srgbClr val="D8D8D8"/>
              </a:solidFill>
              <a:latin typeface="Avenir"/>
              <a:ea typeface="Avenir"/>
              <a:cs typeface="Avenir"/>
              <a:sym typeface="Avenir"/>
            </a:endParaRPr>
          </a:p>
          <a:p>
            <a:pPr marL="152400" lvl="0" indent="0" algn="r" rtl="0">
              <a:lnSpc>
                <a:spcPct val="115000"/>
              </a:lnSpc>
              <a:spcBef>
                <a:spcPts val="0"/>
              </a:spcBef>
              <a:spcAft>
                <a:spcPts val="0"/>
              </a:spcAft>
              <a:buSzPts val="1200"/>
              <a:buNone/>
            </a:pPr>
            <a:r>
              <a:rPr lang="es-ES" sz="1300" dirty="0">
                <a:solidFill>
                  <a:srgbClr val="D8D8D8"/>
                </a:solidFill>
                <a:latin typeface="Avenir"/>
                <a:ea typeface="Avenir"/>
                <a:cs typeface="Avenir"/>
                <a:sym typeface="Avenir"/>
              </a:rPr>
              <a:t>(</a:t>
            </a:r>
            <a:r>
              <a:rPr lang="es-ES" sz="1300" i="1" dirty="0">
                <a:solidFill>
                  <a:srgbClr val="D8D8D8"/>
                </a:solidFill>
                <a:latin typeface="Avenir"/>
                <a:ea typeface="Avenir"/>
                <a:cs typeface="Avenir"/>
                <a:sym typeface="Avenir"/>
              </a:rPr>
              <a:t>PD</a:t>
            </a:r>
            <a:r>
              <a:rPr lang="es-ES" sz="1300" dirty="0">
                <a:solidFill>
                  <a:srgbClr val="D8D8D8"/>
                </a:solidFill>
                <a:latin typeface="Avenir"/>
                <a:ea typeface="Avenir"/>
                <a:cs typeface="Avenir"/>
                <a:sym typeface="Avenir"/>
              </a:rPr>
              <a:t>, 1)</a:t>
            </a:r>
            <a:endParaRPr sz="1300" dirty="0">
              <a:solidFill>
                <a:srgbClr val="D8D8D8"/>
              </a:solidFill>
              <a:latin typeface="Avenir"/>
              <a:ea typeface="Avenir"/>
              <a:cs typeface="Avenir"/>
              <a:sym typeface="Avenir"/>
            </a:endParaRPr>
          </a:p>
        </p:txBody>
      </p:sp>
      <p:cxnSp>
        <p:nvCxnSpPr>
          <p:cNvPr id="159" name="Google Shape;159;p6"/>
          <p:cNvCxnSpPr/>
          <p:nvPr/>
        </p:nvCxnSpPr>
        <p:spPr>
          <a:xfrm>
            <a:off x="2729445" y="4813977"/>
            <a:ext cx="2128800" cy="0"/>
          </a:xfrm>
          <a:prstGeom prst="straightConnector1">
            <a:avLst/>
          </a:prstGeom>
          <a:noFill/>
          <a:ln w="28575" cap="flat" cmpd="sng">
            <a:solidFill>
              <a:srgbClr val="DE8F32"/>
            </a:solidFill>
            <a:prstDash val="dot"/>
            <a:round/>
            <a:headEnd type="none" w="sm" len="sm"/>
            <a:tailEnd type="none" w="sm" len="sm"/>
          </a:ln>
        </p:spPr>
      </p:cxnSp>
    </p:spTree>
    <p:extLst>
      <p:ext uri="{BB962C8B-B14F-4D97-AF65-F5344CB8AC3E}">
        <p14:creationId xmlns:p14="http://schemas.microsoft.com/office/powerpoint/2010/main" val="2433577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7" descr="Screen Shot 2021-09-15 at 1.16.32 AM.png"/>
          <p:cNvPicPr preferRelativeResize="0"/>
          <p:nvPr/>
        </p:nvPicPr>
        <p:blipFill rotWithShape="1">
          <a:blip r:embed="rId3">
            <a:alphaModFix/>
          </a:blip>
          <a:srcRect/>
          <a:stretch/>
        </p:blipFill>
        <p:spPr>
          <a:xfrm>
            <a:off x="1106493" y="105508"/>
            <a:ext cx="6918902" cy="4580328"/>
          </a:xfrm>
          <a:prstGeom prst="rect">
            <a:avLst/>
          </a:prstGeom>
          <a:noFill/>
          <a:ln>
            <a:noFill/>
          </a:ln>
        </p:spPr>
      </p:pic>
      <p:sp>
        <p:nvSpPr>
          <p:cNvPr id="165" name="Google Shape;165;p7"/>
          <p:cNvSpPr txBox="1">
            <a:spLocks noGrp="1"/>
          </p:cNvSpPr>
          <p:nvPr>
            <p:ph type="sldNum" idx="4294967295"/>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600"/>
              <a:buNone/>
            </a:pPr>
            <a:fld id="{00000000-1234-1234-1234-123412341234}" type="slidenum">
              <a:rPr lang="es-ES"/>
              <a:t>6</a:t>
            </a:fld>
            <a:endParaRPr/>
          </a:p>
        </p:txBody>
      </p:sp>
      <p:pic>
        <p:nvPicPr>
          <p:cNvPr id="5" name="object 9">
            <a:extLst>
              <a:ext uri="{FF2B5EF4-FFF2-40B4-BE49-F238E27FC236}">
                <a16:creationId xmlns:a16="http://schemas.microsoft.com/office/drawing/2014/main" id="{099F0101-DBEB-814E-BEAE-DA07AC8494B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8605" y="0"/>
            <a:ext cx="7757169" cy="489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8"/>
          <p:cNvSpPr txBox="1">
            <a:spLocks noGrp="1"/>
          </p:cNvSpPr>
          <p:nvPr>
            <p:ph type="title"/>
          </p:nvPr>
        </p:nvSpPr>
        <p:spPr>
          <a:xfrm>
            <a:off x="125" y="1266900"/>
            <a:ext cx="9144000" cy="871389"/>
          </a:xfrm>
          <a:prstGeom prst="rect">
            <a:avLst/>
          </a:prstGeom>
          <a:noFill/>
          <a:ln>
            <a:noFill/>
          </a:ln>
        </p:spPr>
        <p:txBody>
          <a:bodyPr spcFirstLastPara="1" wrap="square" lIns="91425" tIns="91425" rIns="91425" bIns="91425" anchor="ctr" anchorCtr="0">
            <a:normAutofit/>
          </a:bodyPr>
          <a:lstStyle/>
          <a:p>
            <a:pPr lvl="0"/>
            <a:r>
              <a:rPr lang="lt-LT" sz="3200" dirty="0">
                <a:latin typeface="Avenir"/>
                <a:ea typeface="Avenir"/>
                <a:cs typeface="Avenir"/>
                <a:sym typeface="Avenir"/>
              </a:rPr>
              <a:t>Sinodo tikslas</a:t>
            </a:r>
            <a:br>
              <a:rPr lang="lt-LT" sz="3200" dirty="0">
                <a:latin typeface="Avenir"/>
                <a:ea typeface="Avenir"/>
                <a:cs typeface="Avenir"/>
                <a:sym typeface="Avenir"/>
              </a:rPr>
            </a:br>
            <a:r>
              <a:rPr lang="lt-LT" sz="1600" b="0" dirty="0">
                <a:solidFill>
                  <a:schemeClr val="tx1"/>
                </a:solidFill>
              </a:rPr>
              <a:t>visai Dievo tautai įsiklausyti į tai, ką Šventoji Dvasia sako Bažnyčiai.</a:t>
            </a:r>
            <a:endParaRPr lang="lt-LT" sz="1600" dirty="0">
              <a:solidFill>
                <a:schemeClr val="tx1"/>
              </a:solidFill>
              <a:latin typeface="Avenir"/>
              <a:ea typeface="Avenir"/>
              <a:cs typeface="Avenir"/>
              <a:sym typeface="Avenir"/>
            </a:endParaRPr>
          </a:p>
        </p:txBody>
      </p:sp>
      <p:sp>
        <p:nvSpPr>
          <p:cNvPr id="173" name="Google Shape;173;p8"/>
          <p:cNvSpPr txBox="1">
            <a:spLocks noGrp="1"/>
          </p:cNvSpPr>
          <p:nvPr>
            <p:ph type="subTitle" idx="1"/>
          </p:nvPr>
        </p:nvSpPr>
        <p:spPr>
          <a:xfrm>
            <a:off x="1041400" y="2362201"/>
            <a:ext cx="7035799" cy="2232108"/>
          </a:xfrm>
          <a:prstGeom prst="rect">
            <a:avLst/>
          </a:prstGeom>
          <a:noFill/>
          <a:ln>
            <a:noFill/>
          </a:ln>
        </p:spPr>
        <p:txBody>
          <a:bodyPr spcFirstLastPara="1" wrap="square" lIns="91425" tIns="91425" rIns="91425" bIns="91425" anchor="ctr" anchorCtr="0">
            <a:normAutofit fontScale="92500" lnSpcReduction="20000"/>
          </a:bodyPr>
          <a:lstStyle/>
          <a:p>
            <a:pPr lvl="0">
              <a:buSzPct val="84942"/>
            </a:pPr>
            <a:r>
              <a:rPr lang="lt-LT" sz="1600" dirty="0"/>
              <a:t>Siekiama įkvėpti žmones pasvajoti apie Bažnyčią, kokia esame pašaukti būti, </a:t>
            </a:r>
          </a:p>
          <a:p>
            <a:pPr lvl="0">
              <a:buSzPct val="84942"/>
            </a:pPr>
            <a:r>
              <a:rPr lang="lt-LT" sz="1600" dirty="0"/>
              <a:t>leisti suvešėti žmonių viltims, </a:t>
            </a:r>
          </a:p>
          <a:p>
            <a:pPr lvl="0">
              <a:buSzPct val="84942"/>
            </a:pPr>
            <a:r>
              <a:rPr lang="lt-LT" sz="1600" dirty="0"/>
              <a:t>skatinti pasitikėjimą, </a:t>
            </a:r>
          </a:p>
          <a:p>
            <a:pPr lvl="0">
              <a:buSzPct val="84942"/>
            </a:pPr>
            <a:r>
              <a:rPr lang="lt-LT" sz="1600" dirty="0"/>
              <a:t>tvarstyti žaizdas, </a:t>
            </a:r>
          </a:p>
          <a:p>
            <a:pPr lvl="0">
              <a:buSzPct val="84942"/>
            </a:pPr>
            <a:r>
              <a:rPr lang="lt-LT" sz="1600" dirty="0"/>
              <a:t>megzti naujus ir gilesnius santykius, </a:t>
            </a:r>
          </a:p>
          <a:p>
            <a:pPr lvl="0">
              <a:buSzPct val="84942"/>
            </a:pPr>
            <a:r>
              <a:rPr lang="lt-LT" sz="1600" dirty="0"/>
              <a:t>mokytis vieniems iš kitų, </a:t>
            </a:r>
          </a:p>
          <a:p>
            <a:pPr lvl="0">
              <a:buSzPct val="84942"/>
            </a:pPr>
            <a:r>
              <a:rPr lang="lt-LT" sz="1600" dirty="0"/>
              <a:t>tiesti tiltus, </a:t>
            </a:r>
          </a:p>
          <a:p>
            <a:pPr lvl="0">
              <a:buSzPct val="84942"/>
            </a:pPr>
            <a:r>
              <a:rPr lang="lt-LT" sz="1600" dirty="0"/>
              <a:t>apšviesti protus, </a:t>
            </a:r>
          </a:p>
          <a:p>
            <a:pPr lvl="0">
              <a:buSzPct val="84942"/>
            </a:pPr>
            <a:r>
              <a:rPr lang="lt-LT" sz="1600" dirty="0"/>
              <a:t>sušildyti širdis </a:t>
            </a:r>
          </a:p>
          <a:p>
            <a:pPr lvl="0">
              <a:buSzPct val="84942"/>
            </a:pPr>
            <a:r>
              <a:rPr lang="lt-LT" sz="1600" dirty="0"/>
              <a:t>ir atkurti jėgas mūsų bendrai misijai vykdyti (</a:t>
            </a:r>
            <a:r>
              <a:rPr lang="lt-LT" sz="1600" i="1" dirty="0"/>
              <a:t>PD</a:t>
            </a:r>
            <a:r>
              <a:rPr lang="lt-LT" sz="1600" dirty="0"/>
              <a:t>, 32).</a:t>
            </a:r>
            <a:endParaRPr sz="1600" dirty="0"/>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9" descr="Screen Shot 2021-09-09 at 7.33.40 PM.png"/>
          <p:cNvPicPr preferRelativeResize="0"/>
          <p:nvPr/>
        </p:nvPicPr>
        <p:blipFill rotWithShape="1">
          <a:blip r:embed="rId3">
            <a:alphaModFix/>
          </a:blip>
          <a:srcRect/>
          <a:stretch/>
        </p:blipFill>
        <p:spPr>
          <a:xfrm>
            <a:off x="3531604" y="401105"/>
            <a:ext cx="5490574" cy="4620547"/>
          </a:xfrm>
          <a:prstGeom prst="rect">
            <a:avLst/>
          </a:prstGeom>
          <a:noFill/>
          <a:ln>
            <a:noFill/>
          </a:ln>
        </p:spPr>
      </p:pic>
      <p:sp>
        <p:nvSpPr>
          <p:cNvPr id="179" name="Google Shape;179;p9"/>
          <p:cNvSpPr txBox="1">
            <a:spLocks noGrp="1"/>
          </p:cNvSpPr>
          <p:nvPr>
            <p:ph type="body" idx="1"/>
          </p:nvPr>
        </p:nvSpPr>
        <p:spPr>
          <a:xfrm>
            <a:off x="254000" y="824592"/>
            <a:ext cx="4368800" cy="3494189"/>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lt-LT" sz="3000" b="1" dirty="0">
                <a:solidFill>
                  <a:schemeClr val="dk1"/>
                </a:solidFill>
                <a:latin typeface="Avenir"/>
                <a:ea typeface="Avenir"/>
                <a:cs typeface="Avenir"/>
                <a:sym typeface="Avenir"/>
              </a:rPr>
              <a:t>Bendrystė, </a:t>
            </a:r>
          </a:p>
          <a:p>
            <a:pPr marL="0" lvl="0" indent="0" algn="ctr" rtl="0">
              <a:lnSpc>
                <a:spcPct val="115000"/>
              </a:lnSpc>
              <a:spcBef>
                <a:spcPts val="0"/>
              </a:spcBef>
              <a:spcAft>
                <a:spcPts val="0"/>
              </a:spcAft>
              <a:buClr>
                <a:schemeClr val="dk1"/>
              </a:buClr>
              <a:buSzPts val="1100"/>
              <a:buFont typeface="Arial"/>
              <a:buNone/>
            </a:pPr>
            <a:r>
              <a:rPr lang="lt-LT" sz="3000" b="1" dirty="0">
                <a:solidFill>
                  <a:schemeClr val="dk1"/>
                </a:solidFill>
                <a:latin typeface="Avenir"/>
                <a:ea typeface="Avenir"/>
                <a:cs typeface="Avenir"/>
                <a:sym typeface="Avenir"/>
              </a:rPr>
              <a:t>Dalyvavimas</a:t>
            </a:r>
            <a:br>
              <a:rPr lang="lt-LT" sz="3000" b="1" dirty="0">
                <a:solidFill>
                  <a:schemeClr val="dk1"/>
                </a:solidFill>
                <a:latin typeface="Avenir"/>
                <a:ea typeface="Avenir"/>
                <a:cs typeface="Avenir"/>
                <a:sym typeface="Avenir"/>
              </a:rPr>
            </a:br>
            <a:r>
              <a:rPr lang="lt-LT" sz="3000" b="1" dirty="0">
                <a:solidFill>
                  <a:schemeClr val="dk1"/>
                </a:solidFill>
                <a:latin typeface="Avenir"/>
                <a:ea typeface="Avenir"/>
                <a:cs typeface="Avenir"/>
                <a:sym typeface="Avenir"/>
              </a:rPr>
              <a:t>ir Misija </a:t>
            </a:r>
            <a:r>
              <a:rPr lang="lt-LT" sz="3000" dirty="0">
                <a:solidFill>
                  <a:schemeClr val="dk1"/>
                </a:solidFill>
                <a:latin typeface="Avenir"/>
                <a:ea typeface="Avenir"/>
                <a:cs typeface="Avenir"/>
                <a:sym typeface="Avenir"/>
              </a:rPr>
              <a:t>– </a:t>
            </a:r>
            <a:br>
              <a:rPr lang="lt-LT" sz="3000" dirty="0">
                <a:solidFill>
                  <a:schemeClr val="dk1"/>
                </a:solidFill>
                <a:latin typeface="Avenir"/>
                <a:ea typeface="Avenir"/>
                <a:cs typeface="Avenir"/>
                <a:sym typeface="Avenir"/>
              </a:rPr>
            </a:br>
            <a:r>
              <a:rPr lang="lt-LT" sz="3000" dirty="0">
                <a:solidFill>
                  <a:schemeClr val="dk1"/>
                </a:solidFill>
                <a:latin typeface="Avenir"/>
                <a:ea typeface="Avenir"/>
                <a:cs typeface="Avenir"/>
                <a:sym typeface="Avenir"/>
              </a:rPr>
              <a:t>3 raktai</a:t>
            </a:r>
            <a:r>
              <a:rPr lang="lt-LT" dirty="0"/>
              <a:t> </a:t>
            </a:r>
            <a:r>
              <a:rPr lang="lt-LT" sz="3000" dirty="0">
                <a:solidFill>
                  <a:schemeClr val="dk1"/>
                </a:solidFill>
                <a:latin typeface="Avenir"/>
                <a:ea typeface="Avenir"/>
                <a:cs typeface="Avenir"/>
                <a:sym typeface="Avenir"/>
              </a:rPr>
              <a:t>į Sinodinės Bažnyčios širdį</a:t>
            </a:r>
            <a:endParaRPr lang="lt-LT" sz="3000" dirty="0">
              <a:latin typeface="Avenir"/>
              <a:ea typeface="Avenir"/>
              <a:cs typeface="Avenir"/>
              <a:sym typeface="Avenir"/>
            </a:endParaRPr>
          </a:p>
        </p:txBody>
      </p:sp>
      <p:cxnSp>
        <p:nvCxnSpPr>
          <p:cNvPr id="181" name="Google Shape;181;p9"/>
          <p:cNvCxnSpPr/>
          <p:nvPr/>
        </p:nvCxnSpPr>
        <p:spPr>
          <a:xfrm>
            <a:off x="1193493" y="4460196"/>
            <a:ext cx="2278800" cy="0"/>
          </a:xfrm>
          <a:prstGeom prst="straightConnector1">
            <a:avLst/>
          </a:prstGeom>
          <a:noFill/>
          <a:ln w="28575" cap="flat" cmpd="sng">
            <a:solidFill>
              <a:srgbClr val="DE8F32"/>
            </a:solidFill>
            <a:prstDash val="dot"/>
            <a:round/>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7" name="Google Shape;187;p10" descr="C:\Users\nathalie.becquart\Desktop\Synodes\Photos synode\IMG-20181016-WA0000.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84638" y="31532"/>
            <a:ext cx="6214348" cy="466076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DE8F32"/>
      </a:accent1>
      <a:accent2>
        <a:srgbClr val="212121"/>
      </a:accent2>
      <a:accent3>
        <a:srgbClr val="B21444"/>
      </a:accent3>
      <a:accent4>
        <a:srgbClr val="CCCCCC"/>
      </a:accent4>
      <a:accent5>
        <a:srgbClr val="999999"/>
      </a:accent5>
      <a:accent6>
        <a:srgbClr val="00ACB3"/>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TotalTime>
  <Words>1177</Words>
  <Application>Microsoft Macintosh PowerPoint</Application>
  <PresentationFormat>On-screen Show (16:9)</PresentationFormat>
  <Paragraphs>99</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Avenir</vt:lpstr>
      <vt:lpstr>Avenir Book</vt:lpstr>
      <vt:lpstr>Calibri</vt:lpstr>
      <vt:lpstr>Helvetica</vt:lpstr>
      <vt:lpstr>Helvetica Neue</vt:lpstr>
      <vt:lpstr>Helvetica Neue Light</vt:lpstr>
      <vt:lpstr>Noto Sans Symbols</vt:lpstr>
      <vt:lpstr>Simple Light</vt:lpstr>
      <vt:lpstr>Dėl sinodinės Bažnyčios: bendrystė, dalyvavimas, misija</vt:lpstr>
      <vt:lpstr>PowerPoint Presentation</vt:lpstr>
      <vt:lpstr>PowerPoint Presentation</vt:lpstr>
      <vt:lpstr>SINODO MALDA   Kartu, įsiklausy-dami į Šventąją Dvasią,  leiskimės būti vedami Dievo</vt:lpstr>
      <vt:lpstr>PowerPoint Presentation</vt:lpstr>
      <vt:lpstr>PowerPoint Presentation</vt:lpstr>
      <vt:lpstr>Sinodo tikslas visai Dievo tautai įsiklausyti į tai, ką Šventoji Dvasia sako Bažnyčiai.</vt:lpstr>
      <vt:lpstr>PowerPoint Presentation</vt:lpstr>
      <vt:lpstr>PowerPoint Presentation</vt:lpstr>
      <vt:lpstr>PowerPoint Presentation</vt:lpstr>
      <vt:lpstr>1. KELIONĖS BENDRAKELEIVIAI Bažnyčioje ir visuomenėje einame tuo pačiu keliu vienas greta kito. 2. ĮSIKLAUSYMAS Įsiklausymas yra pirmas žingsnis, tačiau tam reikalingi atviras protas ir atvira širdis be išankstinio nusistatymo. 3. KALBĖJIMAS Visi esame kviečiami kalbėti drąsiai ir sąžiningai, t. y. laisvai, tiesiai ir artimo meilės dvasia. 4. ŠVENTIMAS „Keliauti drauge“ įmanoma tik remiantis bendruomeniniu įsiklausymu į Žodį ir Eucharistijos šventimu. 5. BENDRA ATSAKOMYBĖS UŽ MŪSŲ BENDRĄ MISIJĄ Sinodalumas tarnauja Bažnyčios misijai, kurią vykdyti pašaukti visi nariai. </vt:lpstr>
      <vt:lpstr>Sinodalumas praktiškai:  kelias konsultuotis su Dievo Tauta (PD, 26)</vt:lpstr>
      <vt:lpstr>PowerPoint Presentation</vt:lpstr>
      <vt:lpstr>PowerPoint Presentation</vt:lpstr>
      <vt:lpstr>PowerPoint Presentation</vt:lpstr>
      <vt:lpstr>PowerPoint Presentation</vt:lpstr>
      <vt:lpstr>Sinodo vyskupijos etapas</vt:lpstr>
      <vt:lpstr>Sinodalumo iššūkis</vt:lpstr>
      <vt:lpstr>Ačiū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Dėl sinodinės Bažnyčios: bendrystė, dalyvavimas, misija</dc:title>
  <dc:creator>nathalie.becquart</dc:creator>
  <cp:lastModifiedBy>Ekonomo Tarnyba</cp:lastModifiedBy>
  <cp:revision>10</cp:revision>
  <dcterms:modified xsi:type="dcterms:W3CDTF">2022-01-21T14:15:29Z</dcterms:modified>
</cp:coreProperties>
</file>